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8" r:id="rId14"/>
    <p:sldId id="275" r:id="rId15"/>
    <p:sldId id="276" r:id="rId16"/>
    <p:sldId id="269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67D7F-671C-4151-B178-825D8FD879F3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495B0-FD1D-4B2B-9968-75F2E1353C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94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95B0-FD1D-4B2B-9968-75F2E1353C3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51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245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569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48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666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743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763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964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426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45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837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031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30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85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658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51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79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C9E7-FDB5-4A52-8685-BF4C0C969D89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EC8BC4F-0477-428C-8B3C-1EC82C34FA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80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FED14-4C43-4C4C-B6F3-D5861E8F9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Панорама Освітянські мандри у рамках </a:t>
            </a:r>
            <a:r>
              <a:rPr lang="uk-UA" dirty="0" err="1"/>
              <a:t>проєкту</a:t>
            </a:r>
            <a:br>
              <a:rPr lang="uk-UA" dirty="0"/>
            </a:br>
            <a:r>
              <a:rPr lang="uk-UA" dirty="0"/>
              <a:t> « Партнерство в освіті»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306603C-C304-4F3A-AA4A-4102AAE45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3375651" cy="1213625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Мандрівки вчать більше , ніж будь-що. Іноді один день, проведений в інших місцях , дає більше , ніж десять років життя вдома</a:t>
            </a:r>
          </a:p>
        </p:txBody>
      </p:sp>
    </p:spTree>
    <p:extLst>
      <p:ext uri="{BB962C8B-B14F-4D97-AF65-F5344CB8AC3E}">
        <p14:creationId xmlns:p14="http://schemas.microsoft.com/office/powerpoint/2010/main" val="413914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FB577-D796-4273-92A6-359B761D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Луцьк-2023.ХХХІ щорічна конференція ВГУ </a:t>
            </a:r>
            <a:br>
              <a:rPr lang="uk-UA" dirty="0"/>
            </a:br>
            <a:r>
              <a:rPr lang="uk-UA" sz="2200" dirty="0"/>
              <a:t>Стратегія впровадження реформ у системі середньої освіти України та її входження в європейський освітній простір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61187AE-1E4B-4877-AC36-F4C647F41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" y="2096435"/>
            <a:ext cx="2428062" cy="18210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676D8-72F0-4F11-B184-14E2CFC52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53" y="2096435"/>
            <a:ext cx="2719578" cy="1821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067511-41B7-417D-92D3-29E9E1433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51" y="2096435"/>
            <a:ext cx="2482376" cy="1857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64120F-4FF7-4886-8625-2C1AF5017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17" y="2096434"/>
            <a:ext cx="2795247" cy="18210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EE8A40-B4AE-40CD-9F25-166A78BAD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" y="3953563"/>
            <a:ext cx="2322897" cy="17421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ED096E-E52E-4ECE-9DDA-E14568C1F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88" y="3953564"/>
            <a:ext cx="2650512" cy="1994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E10439-A00A-4F1C-B44D-D1A389917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20" y="3953563"/>
            <a:ext cx="2650512" cy="21007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09F94B-7982-4708-B21D-62F7194E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17" y="3953563"/>
            <a:ext cx="2807990" cy="21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3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ED7F6-74EF-4BD1-90B7-E6257C11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Луцьк-2023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6EFEF5A-6E31-4117-A487-0FD1BC88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31712"/>
            <a:ext cx="2903800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2DABD1-A249-4018-B827-8B26AF4F1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3" y="2131712"/>
            <a:ext cx="3551722" cy="3982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959B7-430A-465E-96E6-965DCF2AA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93" y="2143476"/>
            <a:ext cx="2599357" cy="39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403DA-4DAC-4769-AE13-C2C8D1A9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Тернопіль- 2024. У гостях у ЗОШ №6 імені Назарія Яремчука. Директор Олександр Остапчук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84614F4-28F7-454E-A112-2856DCD9C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1973304"/>
            <a:ext cx="3030286" cy="22670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3D808-B666-4317-8396-BF001B801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29" y="1973304"/>
            <a:ext cx="3030287" cy="2272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A57DAA-CEBB-48A0-B4B5-CAD876F0B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86" y="1978765"/>
            <a:ext cx="2459316" cy="22615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698C78-B3FE-4D33-8CEE-2E94B3AEC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4" y="4283241"/>
            <a:ext cx="2768511" cy="22924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519047-3DCA-4892-B35E-EAAFAEF44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29" y="4283240"/>
            <a:ext cx="3030287" cy="24795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5E8257-C155-4CCC-8427-75B17D184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18" y="4283240"/>
            <a:ext cx="2257184" cy="24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044D5-55F2-4062-9806-3FFBEA66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/>
              <a:t>Тернопіль – 2024.Збаражський замок, </a:t>
            </a:r>
            <a:r>
              <a:rPr lang="uk-UA" sz="2800" dirty="0" err="1"/>
              <a:t>Вишнивецький</a:t>
            </a:r>
            <a:r>
              <a:rPr lang="uk-UA" sz="2800" dirty="0"/>
              <a:t> палац, драматичний театр імені Тараса Шевченка.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D95A8E9-C278-41BB-835C-BBC641121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4" y="2102978"/>
            <a:ext cx="3536058" cy="2372769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07CD4E-31BB-455B-963E-ECFD75ECE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88" y="2102978"/>
            <a:ext cx="3147605" cy="25019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ABB174-8008-4FCF-ACBF-889305EA7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341" y="4485231"/>
            <a:ext cx="3415639" cy="23727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2AB278-B7D1-47F5-AE9F-9868666DB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25" y="4627444"/>
            <a:ext cx="3310132" cy="223055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1038BEE-96CF-46AA-AAB4-A5E6E49D5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65" y="2117248"/>
            <a:ext cx="2691957" cy="35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9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18EBE-C820-4A4E-9FF1-7F0A8170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Збаражський</a:t>
            </a:r>
            <a:r>
              <a:rPr lang="uk-UA" dirty="0"/>
              <a:t> замок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1E77B53-ACB5-410C-B70C-9D16CB03E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3" y="2116200"/>
            <a:ext cx="2647044" cy="19852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81A8A6-FD2C-4361-813A-33D401A06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24" y="2116200"/>
            <a:ext cx="2765375" cy="2074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E6E74C-96B4-4C47-B662-9D66F56FB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96" y="2042239"/>
            <a:ext cx="3420521" cy="2263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F47D42-281F-408E-8FCB-678D6DE8A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68" y="4190231"/>
            <a:ext cx="4572000" cy="25063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5ACAA3-9FA1-40E0-8A99-246486DB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20" y="4417510"/>
            <a:ext cx="3420521" cy="21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6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BCFA9-B760-4427-9556-CE46DA46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Драматичний театр імені Тараса Шевченка.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D73C31D-882D-4333-90F2-AFE954310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1" y="2009667"/>
            <a:ext cx="2294393" cy="30591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76CE0-3FA8-45E8-ADDF-6BB76951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0" y="2009667"/>
            <a:ext cx="2746123" cy="31293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EBE97D-6515-4476-9092-EBB405362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09" y="2009667"/>
            <a:ext cx="2746123" cy="3129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AB5D26-5654-4E88-A92F-87681AC75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71" y="1976469"/>
            <a:ext cx="2746123" cy="30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4E9A1-EA0C-437B-A392-0DDE03A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Київ – 2024</a:t>
            </a:r>
            <a:br>
              <a:rPr lang="uk-UA" dirty="0"/>
            </a:br>
            <a:r>
              <a:rPr lang="uk-UA" dirty="0"/>
              <a:t>Виставка художника </a:t>
            </a:r>
            <a:r>
              <a:rPr lang="uk-UA" dirty="0" err="1"/>
              <a:t>Філіппа</a:t>
            </a:r>
            <a:r>
              <a:rPr lang="uk-UA" dirty="0"/>
              <a:t> Чорноброва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6437ED-578E-4047-A4BE-4470566BB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Клішківчанин</a:t>
            </a:r>
            <a:r>
              <a:rPr lang="uk-UA" dirty="0"/>
              <a:t> ,</a:t>
            </a:r>
            <a:r>
              <a:rPr lang="ru-RU" dirty="0"/>
              <a:t>художник, член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спілки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Спілки</a:t>
            </a:r>
            <a:r>
              <a:rPr lang="ru-RU" dirty="0"/>
              <a:t> </a:t>
            </a:r>
            <a:r>
              <a:rPr lang="ru-RU" dirty="0" err="1"/>
              <a:t>дизайнерів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та </a:t>
            </a:r>
            <a:r>
              <a:rPr lang="ru-RU" dirty="0" err="1"/>
              <a:t>Спілки</a:t>
            </a:r>
            <a:r>
              <a:rPr lang="ru-RU" dirty="0"/>
              <a:t> </a:t>
            </a:r>
            <a:r>
              <a:rPr lang="ru-RU" dirty="0" err="1"/>
              <a:t>рекламістів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1D6640-96DE-48C1-8262-68575A1AB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34" y="2838936"/>
            <a:ext cx="6692485" cy="36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2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B912B-2EAD-4A64-AE7B-DA4F15D9C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/>
              <a:t>Відкриття виставки 28 лютого 2024 року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7CC0F1B-FAA7-4CC2-ACB6-703A225EE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5" y="2150963"/>
            <a:ext cx="2911077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9014C7-CFD3-4224-B06B-35BA0E795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90" y="2150961"/>
            <a:ext cx="3107556" cy="3881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E1A285-75E5-409C-B788-EF513DC79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14" y="2150961"/>
            <a:ext cx="2829827" cy="38814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CAC8C1-C751-4FA7-8F5C-601BD692B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09" y="2150960"/>
            <a:ext cx="222025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4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4403A-CF80-44D5-9C97-BD78FC2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Відкриття виставки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8CA3622-C79F-44AD-AF51-6CF43968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0" y="2237590"/>
            <a:ext cx="2572312" cy="37493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DA226-2DEA-4CD9-9ED1-2AAB822D4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21" y="2237590"/>
            <a:ext cx="2572312" cy="3749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546C3-BBBA-419E-821B-F2D0A0ECB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33" y="2160588"/>
            <a:ext cx="3104147" cy="3903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AADB62-F0B2-4407-BA85-738B3D952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720" y="2237590"/>
            <a:ext cx="2983453" cy="37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0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FD5E-2EA6-428C-BB4C-FF724AE4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 тебе не любити Києве мій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4BFE8E3-36C1-4549-8110-BAC2CA78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2" y="1930400"/>
            <a:ext cx="2540956" cy="217078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329E0F-0DD2-4C20-A055-6A5C45F9D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1930400"/>
            <a:ext cx="3057625" cy="21707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224C81-F192-49E4-95D2-405F00D08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33" y="1930399"/>
            <a:ext cx="2263478" cy="2170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D2DBC4-FC72-4982-AF96-E19F989FF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2" y="4225205"/>
            <a:ext cx="2364606" cy="2291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F29738-12D0-473B-A445-F59CD8B0D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44" y="4101181"/>
            <a:ext cx="1902915" cy="25372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181CCA-EF0C-4413-BA34-D8AEFB6E3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48" y="4161339"/>
            <a:ext cx="2250728" cy="24169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40BFA5-D5BC-49CA-9351-0717B7670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65" y="4161339"/>
            <a:ext cx="2418347" cy="26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0E882-224D-400A-A90A-E1D2A0E4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Асоціація ВГУ</a:t>
            </a:r>
            <a:br>
              <a:rPr lang="uk-UA" dirty="0"/>
            </a:br>
            <a:r>
              <a:rPr lang="uk-UA" sz="1800" dirty="0"/>
              <a:t>Створена 31 жовтня 1992 року в місті Стрій Львівська область</a:t>
            </a:r>
            <a:br>
              <a:rPr lang="uk-UA" sz="1800" dirty="0"/>
            </a:br>
            <a:r>
              <a:rPr lang="uk-UA" sz="1800" dirty="0"/>
              <a:t>Мета створення: розбудова нової системи освіти в Україні та впровадження громадсько державно управління галузі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38EAF516-DBC9-4E50-AC38-88FE4C74F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81" y="2559900"/>
            <a:ext cx="4621320" cy="362864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CE665A-EC0C-4EB8-8491-33FBA210B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994">
            <a:off x="8620217" y="2128413"/>
            <a:ext cx="3151573" cy="29385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02FF05-B0D4-4FCF-8A1D-03C7EF72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1735">
            <a:off x="4813480" y="2070306"/>
            <a:ext cx="2312800" cy="24063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D54E5B-D9B4-47D2-BB3E-BABC7ABB2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9299">
            <a:off x="5641449" y="4639656"/>
            <a:ext cx="2339528" cy="17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CEF39-B432-4C2F-92CE-E4E22784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Керівництво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261DC4-FAD1-4C36-AB82-1F394938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Ярослав </a:t>
            </a:r>
            <a:r>
              <a:rPr lang="uk-UA" dirty="0" err="1"/>
              <a:t>Турянський</a:t>
            </a:r>
            <a:r>
              <a:rPr lang="uk-UA" dirty="0"/>
              <a:t> - президент асоціації ВГУ</a:t>
            </a:r>
          </a:p>
          <a:p>
            <a:r>
              <a:rPr lang="uk-UA" dirty="0"/>
              <a:t>Анатолій Андрієнко- віце-президент</a:t>
            </a:r>
          </a:p>
          <a:p>
            <a:r>
              <a:rPr lang="uk-UA" dirty="0"/>
              <a:t>Олександр Шиян- віце президент</a:t>
            </a:r>
          </a:p>
          <a:p>
            <a:r>
              <a:rPr lang="uk-UA" dirty="0"/>
              <a:t>Тетяна </a:t>
            </a:r>
            <a:r>
              <a:rPr lang="uk-UA" dirty="0" err="1"/>
              <a:t>Жорницька</a:t>
            </a:r>
            <a:r>
              <a:rPr lang="uk-UA" dirty="0"/>
              <a:t>- віце президент</a:t>
            </a:r>
          </a:p>
          <a:p>
            <a:r>
              <a:rPr lang="uk-UA" dirty="0"/>
              <a:t>Юрій </a:t>
            </a:r>
            <a:r>
              <a:rPr lang="uk-UA" dirty="0" err="1"/>
              <a:t>Йовбак</a:t>
            </a:r>
            <a:r>
              <a:rPr lang="uk-UA" dirty="0"/>
              <a:t>- віце президент</a:t>
            </a:r>
          </a:p>
          <a:p>
            <a:r>
              <a:rPr lang="uk-UA" dirty="0"/>
              <a:t>Анатолій Остапенко- віце президент</a:t>
            </a:r>
          </a:p>
          <a:p>
            <a:r>
              <a:rPr lang="uk-UA" dirty="0"/>
              <a:t>Петро </a:t>
            </a:r>
            <a:r>
              <a:rPr lang="uk-UA" dirty="0" err="1"/>
              <a:t>Кіндюх</a:t>
            </a:r>
            <a:r>
              <a:rPr lang="uk-UA" dirty="0"/>
              <a:t>- віце президент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6AA57-23FC-445C-8E97-4B5443A0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82" y="1742174"/>
            <a:ext cx="2708343" cy="16868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DCCBC-1E29-4D14-985D-6BAA6F0AC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97" y="3544094"/>
            <a:ext cx="2634228" cy="238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8BABE-B888-4E69-8959-868739838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Асоціація об’єднує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CE8F29-783E-4D6F-9C18-74B5F466E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Більше 200 закладів освіти України</a:t>
            </a:r>
          </a:p>
          <a:p>
            <a:r>
              <a:rPr lang="uk-UA" dirty="0"/>
              <a:t>17 </a:t>
            </a:r>
            <a:r>
              <a:rPr lang="uk-UA" dirty="0" err="1"/>
              <a:t>індевідуальних</a:t>
            </a:r>
            <a:r>
              <a:rPr lang="uk-UA" dirty="0"/>
              <a:t> членів</a:t>
            </a:r>
          </a:p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СПІВПРАЦЮЄ:</a:t>
            </a:r>
          </a:p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Асоціацією керівників закладів освіти : Латвії, Словенії Естонії , Бельгії, Фінляндії, 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Ізралію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, Сербії.</a:t>
            </a:r>
          </a:p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ОЗО «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Клішковецький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ЗЗСО І-ІІІ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ст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» член асоціації з 2016 року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1C545-A0DB-4EEB-A926-6D9794C8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7" y="1183373"/>
            <a:ext cx="3628725" cy="215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C75082-D3C1-4702-BC8C-48B31B57B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4559968"/>
            <a:ext cx="2672614" cy="20044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37237-A66C-4A0B-9FDA-58995862D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27" y="4368667"/>
            <a:ext cx="2927683" cy="2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0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6C4BC-8EFC-4DD8-99EE-F00613D5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Основні вектори роботи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77FEBD-FD36-4989-B40F-24EA1D3E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Обмін досвідом</a:t>
            </a:r>
          </a:p>
          <a:p>
            <a:r>
              <a:rPr lang="uk-UA" dirty="0"/>
              <a:t>Співпраця з Комітетом Верховної Ради, МОН України АПН органами управління освітою всіх рівнів щодо результативності та впровадження реформ</a:t>
            </a:r>
          </a:p>
          <a:p>
            <a:r>
              <a:rPr lang="uk-UA" dirty="0"/>
              <a:t> Навчання керівників щодо підвищення професійної майстерності</a:t>
            </a:r>
          </a:p>
          <a:p>
            <a:r>
              <a:rPr lang="uk-UA" dirty="0"/>
              <a:t>Розроблення шляхів та методів створення іміджу закладу освіти</a:t>
            </a:r>
          </a:p>
          <a:p>
            <a:r>
              <a:rPr lang="uk-UA" dirty="0"/>
              <a:t>Формування особистості керівника як лідера інновації у закладі освіти</a:t>
            </a:r>
          </a:p>
          <a:p>
            <a:r>
              <a:rPr lang="uk-UA" dirty="0"/>
              <a:t>Співпраця з видавництвом « Ранок»</a:t>
            </a:r>
          </a:p>
          <a:p>
            <a:r>
              <a:rPr lang="uk-UA" dirty="0"/>
              <a:t>Співпраця з обласними інститутами післядипломної освіти і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50985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6B62C-F304-4B32-B893-CECCF468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 </a:t>
            </a:r>
            <a:r>
              <a:rPr lang="uk-UA" sz="2700" dirty="0"/>
              <a:t>Тернопіль- 2023. ХХХ щорічна ювілейна конференція</a:t>
            </a:r>
            <a:br>
              <a:rPr lang="uk-UA" dirty="0"/>
            </a:br>
            <a:r>
              <a:rPr lang="uk-UA" sz="2200" dirty="0"/>
              <a:t>«Виховання національної еліти –фундамент майбутнього розвитку українського суспільства»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E670207-D35D-46A2-9E99-04C35F909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7" y="2119004"/>
            <a:ext cx="2502786" cy="16837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8A10A-99B1-43EE-BA0E-E10168A14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30" y="3802797"/>
            <a:ext cx="2068993" cy="2765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D0B2E2-67E5-4CA5-812A-F16502A76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16" y="1930400"/>
            <a:ext cx="2502786" cy="18770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B874FC-94D3-4E2A-9C8C-1A6C297FA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9" y="3802797"/>
            <a:ext cx="2194560" cy="2926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30E95F-9A68-4B5F-97D0-35E77BB14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6" y="1930400"/>
            <a:ext cx="2411843" cy="18134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26CCBE-02AC-4B46-8832-E204D4E57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13" y="3802797"/>
            <a:ext cx="1958961" cy="26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733E7-EEDE-4A50-AAB7-998A2C59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Тернопіль-2023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76E8575-7C09-4CDF-AB97-8C12050D3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0588"/>
            <a:ext cx="2432361" cy="182427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44058C-B1AB-4BC2-8BDF-33B60FDB2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7" y="4009457"/>
            <a:ext cx="1937042" cy="2589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1C3DA4-CA1B-4054-A8B0-FCB6B841E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73" y="2160588"/>
            <a:ext cx="2737853" cy="18242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3EDA8A-4F94-46C5-B6C7-630D1CB29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87" y="4009457"/>
            <a:ext cx="1985210" cy="2646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9B3FBD-A2BC-4C57-8106-9F2EC7E4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46" y="2160588"/>
            <a:ext cx="2432361" cy="18242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A8E7D8-7C31-44AC-BEA6-CCC3F7D58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0" y="4117993"/>
            <a:ext cx="1860495" cy="24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7E088-FEA7-43B1-AF78-0593997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Тернопіль-2023</a:t>
            </a:r>
            <a:br>
              <a:rPr lang="uk-UA" dirty="0"/>
            </a:br>
            <a:r>
              <a:rPr lang="uk-UA" sz="3100" dirty="0"/>
              <a:t>Освітній простір ЗОШ №28. Директор Лілія </a:t>
            </a:r>
            <a:r>
              <a:rPr lang="uk-UA" sz="3100" dirty="0" err="1"/>
              <a:t>Вавренів</a:t>
            </a:r>
            <a:endParaRPr lang="uk-UA" sz="3100" dirty="0"/>
          </a:p>
        </p:txBody>
      </p:sp>
      <p:pic>
        <p:nvPicPr>
          <p:cNvPr id="15" name="Місце для вмісту 14">
            <a:extLst>
              <a:ext uri="{FF2B5EF4-FFF2-40B4-BE49-F238E27FC236}">
                <a16:creationId xmlns:a16="http://schemas.microsoft.com/office/drawing/2014/main" id="{D1EF840B-38CF-417D-A5B7-6FBC2B223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4" y="2036301"/>
            <a:ext cx="1746646" cy="3881437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3BF286-7168-4748-A2BE-B9BDC304E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39" y="2036303"/>
            <a:ext cx="1746646" cy="38814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42B1DB-20A4-4E00-8B38-B47D3BD52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94" y="2036301"/>
            <a:ext cx="1543050" cy="39561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9F1580-9EF9-42CB-B0B3-C8939FD3F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53" y="1983350"/>
            <a:ext cx="2016526" cy="40620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33D9FF-4DBC-40F2-8B1A-7C4B4B541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26" y="1930400"/>
            <a:ext cx="2809783" cy="42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D4D36-1534-4BB8-A596-EFA96914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Закарпаття-20232</a:t>
            </a:r>
            <a:br>
              <a:rPr lang="uk-UA" dirty="0"/>
            </a:br>
            <a:r>
              <a:rPr lang="uk-UA" sz="2800" dirty="0"/>
              <a:t>ХІІ літня управлінська </a:t>
            </a:r>
            <a:r>
              <a:rPr lang="uk-UA" sz="2800" dirty="0" err="1"/>
              <a:t>школа.Тема</a:t>
            </a:r>
            <a:r>
              <a:rPr lang="uk-UA" sz="2800" dirty="0"/>
              <a:t>: стратегія розвитку закладу освіти на засадах автономії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5794F1F-F196-4B8D-B990-74E50B0A0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7" y="1930400"/>
            <a:ext cx="2332044" cy="22766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7BF65D-CDB4-4FC0-9B06-CD1E9972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03" y="1930399"/>
            <a:ext cx="2836206" cy="2276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38EE78-05AD-4CE3-8859-9514F8974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7" y="4281093"/>
            <a:ext cx="2510573" cy="2346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FE8FEE-C569-4F0C-93E6-5854B62E4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81" y="4333245"/>
            <a:ext cx="2996665" cy="2241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CC1AE7-7F48-4C7C-A4D2-B28A16D62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08" y="4333245"/>
            <a:ext cx="1820967" cy="22418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815C5E-C4D7-4733-AA6C-7D4E95599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21220" y="1930399"/>
            <a:ext cx="2215603" cy="20422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9C2E08-0FBF-46C8-8D78-9A3B82A36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37" y="3009495"/>
            <a:ext cx="2996665" cy="22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238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</TotalTime>
  <Words>353</Words>
  <Application>Microsoft Office PowerPoint</Application>
  <PresentationFormat>Широкий екран</PresentationFormat>
  <Paragraphs>41</Paragraphs>
  <Slides>19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Грань</vt:lpstr>
      <vt:lpstr>Панорама Освітянські мандри у рамках проєкту  « Партнерство в освіті»</vt:lpstr>
      <vt:lpstr>Асоціація ВГУ Створена 31 жовтня 1992 року в місті Стрій Львівська область Мета створення: розбудова нової системи освіти в Україні та впровадження громадсько державно управління галузі</vt:lpstr>
      <vt:lpstr>Керівництво</vt:lpstr>
      <vt:lpstr>Асоціація об’єднує</vt:lpstr>
      <vt:lpstr>Основні вектори роботи</vt:lpstr>
      <vt:lpstr>  Тернопіль- 2023. ХХХ щорічна ювілейна конференція «Виховання національної еліти –фундамент майбутнього розвитку українського суспільства»</vt:lpstr>
      <vt:lpstr>Тернопіль-2023</vt:lpstr>
      <vt:lpstr>Тернопіль-2023 Освітній простір ЗОШ №28. Директор Лілія Вавренів</vt:lpstr>
      <vt:lpstr>Закарпаття-20232 ХІІ літня управлінська школа.Тема: стратегія розвитку закладу освіти на засадах автономії</vt:lpstr>
      <vt:lpstr>Луцьк-2023.ХХХІ щорічна конференція ВГУ  Стратегія впровадження реформ у системі середньої освіти України та її входження в європейський освітній простір</vt:lpstr>
      <vt:lpstr>Луцьк-2023</vt:lpstr>
      <vt:lpstr>Тернопіль- 2024. У гостях у ЗОШ №6 імені Назарія Яремчука. Директор Олександр Остапчук</vt:lpstr>
      <vt:lpstr>Тернопіль – 2024.Збаражський замок, Вишнивецький палац, драматичний театр імені Тараса Шевченка.</vt:lpstr>
      <vt:lpstr>Збаражський замок</vt:lpstr>
      <vt:lpstr> Драматичний театр імені Тараса Шевченка.</vt:lpstr>
      <vt:lpstr>Київ – 2024 Виставка художника Філіппа Чорноброва</vt:lpstr>
      <vt:lpstr>Відкриття виставки 28 лютого 2024 року</vt:lpstr>
      <vt:lpstr>Відкриття виставки</vt:lpstr>
      <vt:lpstr>Як тебе не любити Києве мій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Панорама Освітянські мандри у рамках проєкту  « Партнерство в освіті»</dc:title>
  <dc:creator>User</dc:creator>
  <cp:lastModifiedBy>User</cp:lastModifiedBy>
  <cp:revision>1</cp:revision>
  <dcterms:created xsi:type="dcterms:W3CDTF">2024-03-13T12:41:43Z</dcterms:created>
  <dcterms:modified xsi:type="dcterms:W3CDTF">2024-03-13T14:33:13Z</dcterms:modified>
</cp:coreProperties>
</file>