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8" r:id="rId2"/>
    <p:sldId id="497" r:id="rId3"/>
    <p:sldId id="549" r:id="rId4"/>
    <p:sldId id="551" r:id="rId5"/>
    <p:sldId id="550" r:id="rId6"/>
    <p:sldId id="260" r:id="rId7"/>
    <p:sldId id="554" r:id="rId8"/>
    <p:sldId id="553" r:id="rId9"/>
    <p:sldId id="526" r:id="rId10"/>
    <p:sldId id="528" r:id="rId11"/>
    <p:sldId id="529" r:id="rId12"/>
    <p:sldId id="527" r:id="rId13"/>
    <p:sldId id="532" r:id="rId14"/>
    <p:sldId id="519" r:id="rId15"/>
    <p:sldId id="537" r:id="rId16"/>
    <p:sldId id="539" r:id="rId17"/>
    <p:sldId id="536" r:id="rId18"/>
    <p:sldId id="548" r:id="rId19"/>
    <p:sldId id="576" r:id="rId20"/>
    <p:sldId id="561" r:id="rId21"/>
    <p:sldId id="560" r:id="rId22"/>
    <p:sldId id="555" r:id="rId23"/>
    <p:sldId id="559" r:id="rId24"/>
    <p:sldId id="564" r:id="rId25"/>
    <p:sldId id="565" r:id="rId26"/>
    <p:sldId id="571" r:id="rId27"/>
    <p:sldId id="574" r:id="rId28"/>
    <p:sldId id="572" r:id="rId29"/>
    <p:sldId id="568" r:id="rId30"/>
    <p:sldId id="542" r:id="rId31"/>
    <p:sldId id="547" r:id="rId32"/>
    <p:sldId id="546" r:id="rId33"/>
    <p:sldId id="262" r:id="rId34"/>
    <p:sldId id="518" r:id="rId35"/>
    <p:sldId id="567" r:id="rId36"/>
    <p:sldId id="534" r:id="rId37"/>
    <p:sldId id="533" r:id="rId38"/>
    <p:sldId id="575" r:id="rId39"/>
    <p:sldId id="552" r:id="rId40"/>
    <p:sldId id="570" r:id="rId41"/>
    <p:sldId id="569" r:id="rId42"/>
    <p:sldId id="545" r:id="rId43"/>
    <p:sldId id="557" r:id="rId44"/>
    <p:sldId id="556" r:id="rId45"/>
    <p:sldId id="566" r:id="rId46"/>
    <p:sldId id="563" r:id="rId47"/>
    <p:sldId id="265" r:id="rId48"/>
  </p:sldIdLst>
  <p:sldSz cx="12192000" cy="6858000"/>
  <p:notesSz cx="6888163" cy="9623425"/>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123" initials="1" lastIdx="1" clrIdx="0">
    <p:extLst>
      <p:ext uri="{19B8F6BF-5375-455C-9EA6-DF929625EA0E}">
        <p15:presenceInfo xmlns:p15="http://schemas.microsoft.com/office/powerpoint/2012/main" userId="123"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86" autoAdjust="0"/>
    <p:restoredTop sz="94660"/>
  </p:normalViewPr>
  <p:slideViewPr>
    <p:cSldViewPr snapToGrid="0">
      <p:cViewPr varScale="1">
        <p:scale>
          <a:sx n="75" d="100"/>
          <a:sy n="75" d="100"/>
        </p:scale>
        <p:origin x="53" y="1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84871" cy="482843"/>
          </a:xfrm>
          <a:prstGeom prst="rect">
            <a:avLst/>
          </a:prstGeom>
        </p:spPr>
        <p:txBody>
          <a:bodyPr vert="horz" lIns="94348" tIns="47174" rIns="94348" bIns="47174" rtlCol="0"/>
          <a:lstStyle>
            <a:lvl1pPr algn="l">
              <a:defRPr sz="1200"/>
            </a:lvl1pPr>
          </a:lstStyle>
          <a:p>
            <a:endParaRPr lang="uk-UA"/>
          </a:p>
        </p:txBody>
      </p:sp>
      <p:sp>
        <p:nvSpPr>
          <p:cNvPr id="3" name="Місце для дати 2"/>
          <p:cNvSpPr>
            <a:spLocks noGrp="1"/>
          </p:cNvSpPr>
          <p:nvPr>
            <p:ph type="dt" idx="1"/>
          </p:nvPr>
        </p:nvSpPr>
        <p:spPr>
          <a:xfrm>
            <a:off x="3901698" y="0"/>
            <a:ext cx="2984871" cy="482843"/>
          </a:xfrm>
          <a:prstGeom prst="rect">
            <a:avLst/>
          </a:prstGeom>
        </p:spPr>
        <p:txBody>
          <a:bodyPr vert="horz" lIns="94348" tIns="47174" rIns="94348" bIns="47174" rtlCol="0"/>
          <a:lstStyle>
            <a:lvl1pPr algn="r">
              <a:defRPr sz="1200"/>
            </a:lvl1pPr>
          </a:lstStyle>
          <a:p>
            <a:fld id="{C37FCD50-9472-4180-B7BA-ACDA160EEDCB}" type="datetimeFigureOut">
              <a:rPr lang="uk-UA" smtClean="0"/>
              <a:t>19.12.2024</a:t>
            </a:fld>
            <a:endParaRPr lang="uk-UA"/>
          </a:p>
        </p:txBody>
      </p:sp>
      <p:sp>
        <p:nvSpPr>
          <p:cNvPr id="4" name="Місце для зображення 3"/>
          <p:cNvSpPr>
            <a:spLocks noGrp="1" noRot="1" noChangeAspect="1"/>
          </p:cNvSpPr>
          <p:nvPr>
            <p:ph type="sldImg" idx="2"/>
          </p:nvPr>
        </p:nvSpPr>
        <p:spPr>
          <a:xfrm>
            <a:off x="557213" y="1203325"/>
            <a:ext cx="5773737" cy="3248025"/>
          </a:xfrm>
          <a:prstGeom prst="rect">
            <a:avLst/>
          </a:prstGeom>
          <a:noFill/>
          <a:ln w="12700">
            <a:solidFill>
              <a:prstClr val="black"/>
            </a:solidFill>
          </a:ln>
        </p:spPr>
        <p:txBody>
          <a:bodyPr vert="horz" lIns="94348" tIns="47174" rIns="94348" bIns="47174" rtlCol="0" anchor="ctr"/>
          <a:lstStyle/>
          <a:p>
            <a:endParaRPr lang="uk-UA"/>
          </a:p>
        </p:txBody>
      </p:sp>
      <p:sp>
        <p:nvSpPr>
          <p:cNvPr id="5" name="Місце для нотаток 4"/>
          <p:cNvSpPr>
            <a:spLocks noGrp="1"/>
          </p:cNvSpPr>
          <p:nvPr>
            <p:ph type="body" sz="quarter" idx="3"/>
          </p:nvPr>
        </p:nvSpPr>
        <p:spPr>
          <a:xfrm>
            <a:off x="688817" y="4631273"/>
            <a:ext cx="5510530" cy="3789224"/>
          </a:xfrm>
          <a:prstGeom prst="rect">
            <a:avLst/>
          </a:prstGeom>
        </p:spPr>
        <p:txBody>
          <a:bodyPr vert="horz" lIns="94348" tIns="47174" rIns="94348" bIns="47174" rtlCol="0"/>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6" name="Місце для нижнього колонтитула 5"/>
          <p:cNvSpPr>
            <a:spLocks noGrp="1"/>
          </p:cNvSpPr>
          <p:nvPr>
            <p:ph type="ftr" sz="quarter" idx="4"/>
          </p:nvPr>
        </p:nvSpPr>
        <p:spPr>
          <a:xfrm>
            <a:off x="0" y="9140584"/>
            <a:ext cx="2984871" cy="482841"/>
          </a:xfrm>
          <a:prstGeom prst="rect">
            <a:avLst/>
          </a:prstGeom>
        </p:spPr>
        <p:txBody>
          <a:bodyPr vert="horz" lIns="94348" tIns="47174" rIns="94348" bIns="47174" rtlCol="0" anchor="b"/>
          <a:lstStyle>
            <a:lvl1pPr algn="l">
              <a:defRPr sz="1200"/>
            </a:lvl1pPr>
          </a:lstStyle>
          <a:p>
            <a:endParaRPr lang="uk-UA"/>
          </a:p>
        </p:txBody>
      </p:sp>
      <p:sp>
        <p:nvSpPr>
          <p:cNvPr id="7" name="Місце для номера слайда 6"/>
          <p:cNvSpPr>
            <a:spLocks noGrp="1"/>
          </p:cNvSpPr>
          <p:nvPr>
            <p:ph type="sldNum" sz="quarter" idx="5"/>
          </p:nvPr>
        </p:nvSpPr>
        <p:spPr>
          <a:xfrm>
            <a:off x="3901698" y="9140584"/>
            <a:ext cx="2984871" cy="482841"/>
          </a:xfrm>
          <a:prstGeom prst="rect">
            <a:avLst/>
          </a:prstGeom>
        </p:spPr>
        <p:txBody>
          <a:bodyPr vert="horz" lIns="94348" tIns="47174" rIns="94348" bIns="47174" rtlCol="0" anchor="b"/>
          <a:lstStyle>
            <a:lvl1pPr algn="r">
              <a:defRPr sz="1200"/>
            </a:lvl1pPr>
          </a:lstStyle>
          <a:p>
            <a:fld id="{CA8E3092-B67E-4AAB-BB6D-1D5163DC293F}" type="slidenum">
              <a:rPr lang="uk-UA" smtClean="0"/>
              <a:t>‹№›</a:t>
            </a:fld>
            <a:endParaRPr lang="uk-UA"/>
          </a:p>
        </p:txBody>
      </p:sp>
    </p:spTree>
    <p:extLst>
      <p:ext uri="{BB962C8B-B14F-4D97-AF65-F5344CB8AC3E}">
        <p14:creationId xmlns:p14="http://schemas.microsoft.com/office/powerpoint/2010/main" val="3605827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07C4F29-599E-4C07-A060-0C42764AD5E0}"/>
              </a:ext>
            </a:extLst>
          </p:cNvPr>
          <p:cNvSpPr>
            <a:spLocks noGrp="1"/>
          </p:cNvSpPr>
          <p:nvPr>
            <p:ph type="ctrTitle"/>
          </p:nvPr>
        </p:nvSpPr>
        <p:spPr>
          <a:xfrm>
            <a:off x="1524000" y="1122363"/>
            <a:ext cx="9144000" cy="2387600"/>
          </a:xfrm>
        </p:spPr>
        <p:txBody>
          <a:bodyPr anchor="b"/>
          <a:lstStyle>
            <a:lvl1pPr algn="ctr">
              <a:defRPr sz="6000"/>
            </a:lvl1pPr>
          </a:lstStyle>
          <a:p>
            <a:r>
              <a:rPr lang="uk-UA"/>
              <a:t>Клацніть, щоб редагувати стиль зразка заголовка</a:t>
            </a:r>
          </a:p>
        </p:txBody>
      </p:sp>
      <p:sp>
        <p:nvSpPr>
          <p:cNvPr id="3" name="Підзаголовок 2">
            <a:extLst>
              <a:ext uri="{FF2B5EF4-FFF2-40B4-BE49-F238E27FC236}">
                <a16:creationId xmlns:a16="http://schemas.microsoft.com/office/drawing/2014/main" id="{BA278246-A9B0-444F-B984-B05E5C3ADC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Клацніть, щоб редагувати стиль зразка підзаголовка</a:t>
            </a:r>
          </a:p>
        </p:txBody>
      </p:sp>
      <p:sp>
        <p:nvSpPr>
          <p:cNvPr id="4" name="Місце для дати 3">
            <a:extLst>
              <a:ext uri="{FF2B5EF4-FFF2-40B4-BE49-F238E27FC236}">
                <a16:creationId xmlns:a16="http://schemas.microsoft.com/office/drawing/2014/main" id="{10C951C5-A4C6-4157-9869-7A35469B8207}"/>
              </a:ext>
            </a:extLst>
          </p:cNvPr>
          <p:cNvSpPr>
            <a:spLocks noGrp="1"/>
          </p:cNvSpPr>
          <p:nvPr>
            <p:ph type="dt" sz="half" idx="10"/>
          </p:nvPr>
        </p:nvSpPr>
        <p:spPr/>
        <p:txBody>
          <a:bodyPr/>
          <a:lstStyle/>
          <a:p>
            <a:fld id="{0CC6296C-4115-4602-B952-8F767EBA14DC}" type="datetimeFigureOut">
              <a:rPr lang="uk-UA" smtClean="0"/>
              <a:t>19.12.2024</a:t>
            </a:fld>
            <a:endParaRPr lang="uk-UA"/>
          </a:p>
        </p:txBody>
      </p:sp>
      <p:sp>
        <p:nvSpPr>
          <p:cNvPr id="5" name="Місце для нижнього колонтитула 4">
            <a:extLst>
              <a:ext uri="{FF2B5EF4-FFF2-40B4-BE49-F238E27FC236}">
                <a16:creationId xmlns:a16="http://schemas.microsoft.com/office/drawing/2014/main" id="{BAF1D197-C24B-45D6-A879-4C58BB489274}"/>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4B19FC51-24CC-439E-9326-AE6B54B1CDEA}"/>
              </a:ext>
            </a:extLst>
          </p:cNvPr>
          <p:cNvSpPr>
            <a:spLocks noGrp="1"/>
          </p:cNvSpPr>
          <p:nvPr>
            <p:ph type="sldNum" sz="quarter" idx="12"/>
          </p:nvPr>
        </p:nvSpPr>
        <p:spPr/>
        <p:txBody>
          <a:bodyPr/>
          <a:lstStyle/>
          <a:p>
            <a:fld id="{0CBFF264-F89C-4728-8FF9-F775A70B7F02}" type="slidenum">
              <a:rPr lang="uk-UA" smtClean="0"/>
              <a:t>‹№›</a:t>
            </a:fld>
            <a:endParaRPr lang="uk-UA"/>
          </a:p>
        </p:txBody>
      </p:sp>
    </p:spTree>
    <p:extLst>
      <p:ext uri="{BB962C8B-B14F-4D97-AF65-F5344CB8AC3E}">
        <p14:creationId xmlns:p14="http://schemas.microsoft.com/office/powerpoint/2010/main" val="2911178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73DEE97-6440-4EE1-9D73-F1E76E11EDE0}"/>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ертикального тексту 2">
            <a:extLst>
              <a:ext uri="{FF2B5EF4-FFF2-40B4-BE49-F238E27FC236}">
                <a16:creationId xmlns:a16="http://schemas.microsoft.com/office/drawing/2014/main" id="{F1903273-6894-43DD-8017-75C40F267102}"/>
              </a:ext>
            </a:extLst>
          </p:cNvPr>
          <p:cNvSpPr>
            <a:spLocks noGrp="1"/>
          </p:cNvSpPr>
          <p:nvPr>
            <p:ph type="body" orient="vert" idx="1"/>
          </p:nvPr>
        </p:nvSpPr>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4F80945F-9D2C-41D8-9CC7-7B39B1F25E64}"/>
              </a:ext>
            </a:extLst>
          </p:cNvPr>
          <p:cNvSpPr>
            <a:spLocks noGrp="1"/>
          </p:cNvSpPr>
          <p:nvPr>
            <p:ph type="dt" sz="half" idx="10"/>
          </p:nvPr>
        </p:nvSpPr>
        <p:spPr/>
        <p:txBody>
          <a:bodyPr/>
          <a:lstStyle/>
          <a:p>
            <a:fld id="{0CC6296C-4115-4602-B952-8F767EBA14DC}" type="datetimeFigureOut">
              <a:rPr lang="uk-UA" smtClean="0"/>
              <a:t>19.12.2024</a:t>
            </a:fld>
            <a:endParaRPr lang="uk-UA"/>
          </a:p>
        </p:txBody>
      </p:sp>
      <p:sp>
        <p:nvSpPr>
          <p:cNvPr id="5" name="Місце для нижнього колонтитула 4">
            <a:extLst>
              <a:ext uri="{FF2B5EF4-FFF2-40B4-BE49-F238E27FC236}">
                <a16:creationId xmlns:a16="http://schemas.microsoft.com/office/drawing/2014/main" id="{CD10789D-ED59-4E2B-A029-4566AB5F6E1A}"/>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DFFFCC89-B874-4278-9AC5-EE80526DC16A}"/>
              </a:ext>
            </a:extLst>
          </p:cNvPr>
          <p:cNvSpPr>
            <a:spLocks noGrp="1"/>
          </p:cNvSpPr>
          <p:nvPr>
            <p:ph type="sldNum" sz="quarter" idx="12"/>
          </p:nvPr>
        </p:nvSpPr>
        <p:spPr/>
        <p:txBody>
          <a:bodyPr/>
          <a:lstStyle/>
          <a:p>
            <a:fld id="{0CBFF264-F89C-4728-8FF9-F775A70B7F02}" type="slidenum">
              <a:rPr lang="uk-UA" smtClean="0"/>
              <a:t>‹№›</a:t>
            </a:fld>
            <a:endParaRPr lang="uk-UA"/>
          </a:p>
        </p:txBody>
      </p:sp>
    </p:spTree>
    <p:extLst>
      <p:ext uri="{BB962C8B-B14F-4D97-AF65-F5344CB8AC3E}">
        <p14:creationId xmlns:p14="http://schemas.microsoft.com/office/powerpoint/2010/main" val="1012138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a:extLst>
              <a:ext uri="{FF2B5EF4-FFF2-40B4-BE49-F238E27FC236}">
                <a16:creationId xmlns:a16="http://schemas.microsoft.com/office/drawing/2014/main" id="{11E4CA21-B104-46E3-AEB2-C04B5CA72D9A}"/>
              </a:ext>
            </a:extLst>
          </p:cNvPr>
          <p:cNvSpPr>
            <a:spLocks noGrp="1"/>
          </p:cNvSpPr>
          <p:nvPr>
            <p:ph type="title" orient="vert"/>
          </p:nvPr>
        </p:nvSpPr>
        <p:spPr>
          <a:xfrm>
            <a:off x="8724900" y="365125"/>
            <a:ext cx="2628900" cy="5811838"/>
          </a:xfrm>
        </p:spPr>
        <p:txBody>
          <a:bodyPr vert="eaVert"/>
          <a:lstStyle/>
          <a:p>
            <a:r>
              <a:rPr lang="uk-UA"/>
              <a:t>Клацніть, щоб редагувати стиль зразка заголовка</a:t>
            </a:r>
          </a:p>
        </p:txBody>
      </p:sp>
      <p:sp>
        <p:nvSpPr>
          <p:cNvPr id="3" name="Місце для вертикального тексту 2">
            <a:extLst>
              <a:ext uri="{FF2B5EF4-FFF2-40B4-BE49-F238E27FC236}">
                <a16:creationId xmlns:a16="http://schemas.microsoft.com/office/drawing/2014/main" id="{E20C4CE6-620B-4BFC-B5B7-CA05FB816E53}"/>
              </a:ext>
            </a:extLst>
          </p:cNvPr>
          <p:cNvSpPr>
            <a:spLocks noGrp="1"/>
          </p:cNvSpPr>
          <p:nvPr>
            <p:ph type="body" orient="vert" idx="1"/>
          </p:nvPr>
        </p:nvSpPr>
        <p:spPr>
          <a:xfrm>
            <a:off x="838200" y="365125"/>
            <a:ext cx="7734300" cy="5811838"/>
          </a:xfrm>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645C8DBD-2B93-4154-9B08-EC4FAA882201}"/>
              </a:ext>
            </a:extLst>
          </p:cNvPr>
          <p:cNvSpPr>
            <a:spLocks noGrp="1"/>
          </p:cNvSpPr>
          <p:nvPr>
            <p:ph type="dt" sz="half" idx="10"/>
          </p:nvPr>
        </p:nvSpPr>
        <p:spPr/>
        <p:txBody>
          <a:bodyPr/>
          <a:lstStyle/>
          <a:p>
            <a:fld id="{0CC6296C-4115-4602-B952-8F767EBA14DC}" type="datetimeFigureOut">
              <a:rPr lang="uk-UA" smtClean="0"/>
              <a:t>19.12.2024</a:t>
            </a:fld>
            <a:endParaRPr lang="uk-UA"/>
          </a:p>
        </p:txBody>
      </p:sp>
      <p:sp>
        <p:nvSpPr>
          <p:cNvPr id="5" name="Місце для нижнього колонтитула 4">
            <a:extLst>
              <a:ext uri="{FF2B5EF4-FFF2-40B4-BE49-F238E27FC236}">
                <a16:creationId xmlns:a16="http://schemas.microsoft.com/office/drawing/2014/main" id="{B2EC4F73-4110-4EA5-8243-3A91E4D7149B}"/>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EF52B781-1877-480B-B0FD-DF5B4006733A}"/>
              </a:ext>
            </a:extLst>
          </p:cNvPr>
          <p:cNvSpPr>
            <a:spLocks noGrp="1"/>
          </p:cNvSpPr>
          <p:nvPr>
            <p:ph type="sldNum" sz="quarter" idx="12"/>
          </p:nvPr>
        </p:nvSpPr>
        <p:spPr/>
        <p:txBody>
          <a:bodyPr/>
          <a:lstStyle/>
          <a:p>
            <a:fld id="{0CBFF264-F89C-4728-8FF9-F775A70B7F02}" type="slidenum">
              <a:rPr lang="uk-UA" smtClean="0"/>
              <a:t>‹№›</a:t>
            </a:fld>
            <a:endParaRPr lang="uk-UA"/>
          </a:p>
        </p:txBody>
      </p:sp>
    </p:spTree>
    <p:extLst>
      <p:ext uri="{BB962C8B-B14F-4D97-AF65-F5344CB8AC3E}">
        <p14:creationId xmlns:p14="http://schemas.microsoft.com/office/powerpoint/2010/main" val="1193855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54533D4-4C0F-4C75-B969-A171A93ADCC2}"/>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29ACAA3B-3921-4C40-9C8C-083DFF2C0D7F}"/>
              </a:ext>
            </a:extLst>
          </p:cNvPr>
          <p:cNvSpPr>
            <a:spLocks noGrp="1"/>
          </p:cNvSpPr>
          <p:nvPr>
            <p:ph idx="1"/>
          </p:nvPr>
        </p:nvSpPr>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DF1F3365-258F-414E-9DA6-30B209FD0095}"/>
              </a:ext>
            </a:extLst>
          </p:cNvPr>
          <p:cNvSpPr>
            <a:spLocks noGrp="1"/>
          </p:cNvSpPr>
          <p:nvPr>
            <p:ph type="dt" sz="half" idx="10"/>
          </p:nvPr>
        </p:nvSpPr>
        <p:spPr/>
        <p:txBody>
          <a:bodyPr/>
          <a:lstStyle/>
          <a:p>
            <a:fld id="{0CC6296C-4115-4602-B952-8F767EBA14DC}" type="datetimeFigureOut">
              <a:rPr lang="uk-UA" smtClean="0"/>
              <a:t>19.12.2024</a:t>
            </a:fld>
            <a:endParaRPr lang="uk-UA"/>
          </a:p>
        </p:txBody>
      </p:sp>
      <p:sp>
        <p:nvSpPr>
          <p:cNvPr id="5" name="Місце для нижнього колонтитула 4">
            <a:extLst>
              <a:ext uri="{FF2B5EF4-FFF2-40B4-BE49-F238E27FC236}">
                <a16:creationId xmlns:a16="http://schemas.microsoft.com/office/drawing/2014/main" id="{43FAD65F-779D-4B1C-8A2F-0FCB62CEE05F}"/>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C45CB416-CD57-4B03-A85A-B3D328DFB8F3}"/>
              </a:ext>
            </a:extLst>
          </p:cNvPr>
          <p:cNvSpPr>
            <a:spLocks noGrp="1"/>
          </p:cNvSpPr>
          <p:nvPr>
            <p:ph type="sldNum" sz="quarter" idx="12"/>
          </p:nvPr>
        </p:nvSpPr>
        <p:spPr/>
        <p:txBody>
          <a:bodyPr/>
          <a:lstStyle/>
          <a:p>
            <a:fld id="{0CBFF264-F89C-4728-8FF9-F775A70B7F02}" type="slidenum">
              <a:rPr lang="uk-UA" smtClean="0"/>
              <a:t>‹№›</a:t>
            </a:fld>
            <a:endParaRPr lang="uk-UA"/>
          </a:p>
        </p:txBody>
      </p:sp>
    </p:spTree>
    <p:extLst>
      <p:ext uri="{BB962C8B-B14F-4D97-AF65-F5344CB8AC3E}">
        <p14:creationId xmlns:p14="http://schemas.microsoft.com/office/powerpoint/2010/main" val="3754095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Назва розділу">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F91BAD-33B8-42F0-AE16-7D76B7415457}"/>
              </a:ext>
            </a:extLst>
          </p:cNvPr>
          <p:cNvSpPr>
            <a:spLocks noGrp="1"/>
          </p:cNvSpPr>
          <p:nvPr>
            <p:ph type="title"/>
          </p:nvPr>
        </p:nvSpPr>
        <p:spPr>
          <a:xfrm>
            <a:off x="831850" y="1709738"/>
            <a:ext cx="10515600" cy="2852737"/>
          </a:xfrm>
        </p:spPr>
        <p:txBody>
          <a:bodyPr anchor="b"/>
          <a:lstStyle>
            <a:lvl1pPr>
              <a:defRPr sz="6000"/>
            </a:lvl1p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CE1BA660-4AD8-488B-9D83-D8CF71EE0C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Клацніть, щоб відредагувати стилі зразків тексту</a:t>
            </a:r>
          </a:p>
        </p:txBody>
      </p:sp>
      <p:sp>
        <p:nvSpPr>
          <p:cNvPr id="4" name="Місце для дати 3">
            <a:extLst>
              <a:ext uri="{FF2B5EF4-FFF2-40B4-BE49-F238E27FC236}">
                <a16:creationId xmlns:a16="http://schemas.microsoft.com/office/drawing/2014/main" id="{14B11DC2-C9E1-4F22-A2C2-3F919C7FEFC2}"/>
              </a:ext>
            </a:extLst>
          </p:cNvPr>
          <p:cNvSpPr>
            <a:spLocks noGrp="1"/>
          </p:cNvSpPr>
          <p:nvPr>
            <p:ph type="dt" sz="half" idx="10"/>
          </p:nvPr>
        </p:nvSpPr>
        <p:spPr/>
        <p:txBody>
          <a:bodyPr/>
          <a:lstStyle/>
          <a:p>
            <a:fld id="{0CC6296C-4115-4602-B952-8F767EBA14DC}" type="datetimeFigureOut">
              <a:rPr lang="uk-UA" smtClean="0"/>
              <a:t>19.12.2024</a:t>
            </a:fld>
            <a:endParaRPr lang="uk-UA"/>
          </a:p>
        </p:txBody>
      </p:sp>
      <p:sp>
        <p:nvSpPr>
          <p:cNvPr id="5" name="Місце для нижнього колонтитула 4">
            <a:extLst>
              <a:ext uri="{FF2B5EF4-FFF2-40B4-BE49-F238E27FC236}">
                <a16:creationId xmlns:a16="http://schemas.microsoft.com/office/drawing/2014/main" id="{EE823C81-B630-44A9-9F68-C40E402D059C}"/>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69C8B88C-870A-4834-B258-AB9F4E288489}"/>
              </a:ext>
            </a:extLst>
          </p:cNvPr>
          <p:cNvSpPr>
            <a:spLocks noGrp="1"/>
          </p:cNvSpPr>
          <p:nvPr>
            <p:ph type="sldNum" sz="quarter" idx="12"/>
          </p:nvPr>
        </p:nvSpPr>
        <p:spPr/>
        <p:txBody>
          <a:bodyPr/>
          <a:lstStyle/>
          <a:p>
            <a:fld id="{0CBFF264-F89C-4728-8FF9-F775A70B7F02}" type="slidenum">
              <a:rPr lang="uk-UA" smtClean="0"/>
              <a:t>‹№›</a:t>
            </a:fld>
            <a:endParaRPr lang="uk-UA"/>
          </a:p>
        </p:txBody>
      </p:sp>
    </p:spTree>
    <p:extLst>
      <p:ext uri="{BB962C8B-B14F-4D97-AF65-F5344CB8AC3E}">
        <p14:creationId xmlns:p14="http://schemas.microsoft.com/office/powerpoint/2010/main" val="3425851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62C9EB6-D772-40DF-8A42-172BFCA1936D}"/>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AA0219F9-D394-4411-8108-68D5E80C04B8}"/>
              </a:ext>
            </a:extLst>
          </p:cNvPr>
          <p:cNvSpPr>
            <a:spLocks noGrp="1"/>
          </p:cNvSpPr>
          <p:nvPr>
            <p:ph sz="half" idx="1"/>
          </p:nvPr>
        </p:nvSpPr>
        <p:spPr>
          <a:xfrm>
            <a:off x="838200" y="1825625"/>
            <a:ext cx="5181600" cy="435133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вмісту 3">
            <a:extLst>
              <a:ext uri="{FF2B5EF4-FFF2-40B4-BE49-F238E27FC236}">
                <a16:creationId xmlns:a16="http://schemas.microsoft.com/office/drawing/2014/main" id="{9A59FD19-5D41-40C5-8205-EA5AE7199361}"/>
              </a:ext>
            </a:extLst>
          </p:cNvPr>
          <p:cNvSpPr>
            <a:spLocks noGrp="1"/>
          </p:cNvSpPr>
          <p:nvPr>
            <p:ph sz="half" idx="2"/>
          </p:nvPr>
        </p:nvSpPr>
        <p:spPr>
          <a:xfrm>
            <a:off x="6172200" y="1825625"/>
            <a:ext cx="5181600" cy="435133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дати 4">
            <a:extLst>
              <a:ext uri="{FF2B5EF4-FFF2-40B4-BE49-F238E27FC236}">
                <a16:creationId xmlns:a16="http://schemas.microsoft.com/office/drawing/2014/main" id="{16451322-93FC-4D54-98C2-B3EC6F245844}"/>
              </a:ext>
            </a:extLst>
          </p:cNvPr>
          <p:cNvSpPr>
            <a:spLocks noGrp="1"/>
          </p:cNvSpPr>
          <p:nvPr>
            <p:ph type="dt" sz="half" idx="10"/>
          </p:nvPr>
        </p:nvSpPr>
        <p:spPr/>
        <p:txBody>
          <a:bodyPr/>
          <a:lstStyle/>
          <a:p>
            <a:fld id="{0CC6296C-4115-4602-B952-8F767EBA14DC}" type="datetimeFigureOut">
              <a:rPr lang="uk-UA" smtClean="0"/>
              <a:t>19.12.2024</a:t>
            </a:fld>
            <a:endParaRPr lang="uk-UA"/>
          </a:p>
        </p:txBody>
      </p:sp>
      <p:sp>
        <p:nvSpPr>
          <p:cNvPr id="6" name="Місце для нижнього колонтитула 5">
            <a:extLst>
              <a:ext uri="{FF2B5EF4-FFF2-40B4-BE49-F238E27FC236}">
                <a16:creationId xmlns:a16="http://schemas.microsoft.com/office/drawing/2014/main" id="{2801A930-F3A4-456F-B73F-EEA9D0EA706E}"/>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F8AA204A-8139-4798-A7BE-5F248F646C52}"/>
              </a:ext>
            </a:extLst>
          </p:cNvPr>
          <p:cNvSpPr>
            <a:spLocks noGrp="1"/>
          </p:cNvSpPr>
          <p:nvPr>
            <p:ph type="sldNum" sz="quarter" idx="12"/>
          </p:nvPr>
        </p:nvSpPr>
        <p:spPr/>
        <p:txBody>
          <a:bodyPr/>
          <a:lstStyle/>
          <a:p>
            <a:fld id="{0CBFF264-F89C-4728-8FF9-F775A70B7F02}" type="slidenum">
              <a:rPr lang="uk-UA" smtClean="0"/>
              <a:t>‹№›</a:t>
            </a:fld>
            <a:endParaRPr lang="uk-UA"/>
          </a:p>
        </p:txBody>
      </p:sp>
    </p:spTree>
    <p:extLst>
      <p:ext uri="{BB962C8B-B14F-4D97-AF65-F5344CB8AC3E}">
        <p14:creationId xmlns:p14="http://schemas.microsoft.com/office/powerpoint/2010/main" val="836868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29C3FE5-CEE4-4EF0-99C2-2EF29C78BB0D}"/>
              </a:ext>
            </a:extLst>
          </p:cNvPr>
          <p:cNvSpPr>
            <a:spLocks noGrp="1"/>
          </p:cNvSpPr>
          <p:nvPr>
            <p:ph type="title"/>
          </p:nvPr>
        </p:nvSpPr>
        <p:spPr>
          <a:xfrm>
            <a:off x="839788" y="365125"/>
            <a:ext cx="10515600" cy="1325563"/>
          </a:xfrm>
        </p:spPr>
        <p:txBody>
          <a:body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4E2D8254-8982-4685-8A74-FA1135E12D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4" name="Місце для вмісту 3">
            <a:extLst>
              <a:ext uri="{FF2B5EF4-FFF2-40B4-BE49-F238E27FC236}">
                <a16:creationId xmlns:a16="http://schemas.microsoft.com/office/drawing/2014/main" id="{D86F06F2-12E8-4B1E-A323-557486C434C5}"/>
              </a:ext>
            </a:extLst>
          </p:cNvPr>
          <p:cNvSpPr>
            <a:spLocks noGrp="1"/>
          </p:cNvSpPr>
          <p:nvPr>
            <p:ph sz="half" idx="2"/>
          </p:nvPr>
        </p:nvSpPr>
        <p:spPr>
          <a:xfrm>
            <a:off x="839788" y="2505075"/>
            <a:ext cx="5157787" cy="368458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тексту 4">
            <a:extLst>
              <a:ext uri="{FF2B5EF4-FFF2-40B4-BE49-F238E27FC236}">
                <a16:creationId xmlns:a16="http://schemas.microsoft.com/office/drawing/2014/main" id="{C7B6AB83-B7BF-4396-B2B7-5FC33C592E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6" name="Місце для вмісту 5">
            <a:extLst>
              <a:ext uri="{FF2B5EF4-FFF2-40B4-BE49-F238E27FC236}">
                <a16:creationId xmlns:a16="http://schemas.microsoft.com/office/drawing/2014/main" id="{3E5BFCCF-5AF8-4691-8FE9-8AC2C7DCD4E5}"/>
              </a:ext>
            </a:extLst>
          </p:cNvPr>
          <p:cNvSpPr>
            <a:spLocks noGrp="1"/>
          </p:cNvSpPr>
          <p:nvPr>
            <p:ph sz="quarter" idx="4"/>
          </p:nvPr>
        </p:nvSpPr>
        <p:spPr>
          <a:xfrm>
            <a:off x="6172200" y="2505075"/>
            <a:ext cx="5183188" cy="368458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7" name="Місце для дати 6">
            <a:extLst>
              <a:ext uri="{FF2B5EF4-FFF2-40B4-BE49-F238E27FC236}">
                <a16:creationId xmlns:a16="http://schemas.microsoft.com/office/drawing/2014/main" id="{0DC8BEA0-1591-4BAC-B4E9-F05166FCDD6A}"/>
              </a:ext>
            </a:extLst>
          </p:cNvPr>
          <p:cNvSpPr>
            <a:spLocks noGrp="1"/>
          </p:cNvSpPr>
          <p:nvPr>
            <p:ph type="dt" sz="half" idx="10"/>
          </p:nvPr>
        </p:nvSpPr>
        <p:spPr/>
        <p:txBody>
          <a:bodyPr/>
          <a:lstStyle/>
          <a:p>
            <a:fld id="{0CC6296C-4115-4602-B952-8F767EBA14DC}" type="datetimeFigureOut">
              <a:rPr lang="uk-UA" smtClean="0"/>
              <a:t>19.12.2024</a:t>
            </a:fld>
            <a:endParaRPr lang="uk-UA"/>
          </a:p>
        </p:txBody>
      </p:sp>
      <p:sp>
        <p:nvSpPr>
          <p:cNvPr id="8" name="Місце для нижнього колонтитула 7">
            <a:extLst>
              <a:ext uri="{FF2B5EF4-FFF2-40B4-BE49-F238E27FC236}">
                <a16:creationId xmlns:a16="http://schemas.microsoft.com/office/drawing/2014/main" id="{78D4B6AB-2462-4CC7-A4DC-F404E1C9AE4E}"/>
              </a:ext>
            </a:extLst>
          </p:cNvPr>
          <p:cNvSpPr>
            <a:spLocks noGrp="1"/>
          </p:cNvSpPr>
          <p:nvPr>
            <p:ph type="ftr" sz="quarter" idx="11"/>
          </p:nvPr>
        </p:nvSpPr>
        <p:spPr/>
        <p:txBody>
          <a:bodyPr/>
          <a:lstStyle/>
          <a:p>
            <a:endParaRPr lang="uk-UA"/>
          </a:p>
        </p:txBody>
      </p:sp>
      <p:sp>
        <p:nvSpPr>
          <p:cNvPr id="9" name="Місце для номера слайда 8">
            <a:extLst>
              <a:ext uri="{FF2B5EF4-FFF2-40B4-BE49-F238E27FC236}">
                <a16:creationId xmlns:a16="http://schemas.microsoft.com/office/drawing/2014/main" id="{D7573883-9B6C-4A2A-AF3C-5F3086EA40C9}"/>
              </a:ext>
            </a:extLst>
          </p:cNvPr>
          <p:cNvSpPr>
            <a:spLocks noGrp="1"/>
          </p:cNvSpPr>
          <p:nvPr>
            <p:ph type="sldNum" sz="quarter" idx="12"/>
          </p:nvPr>
        </p:nvSpPr>
        <p:spPr/>
        <p:txBody>
          <a:bodyPr/>
          <a:lstStyle/>
          <a:p>
            <a:fld id="{0CBFF264-F89C-4728-8FF9-F775A70B7F02}" type="slidenum">
              <a:rPr lang="uk-UA" smtClean="0"/>
              <a:t>‹№›</a:t>
            </a:fld>
            <a:endParaRPr lang="uk-UA"/>
          </a:p>
        </p:txBody>
      </p:sp>
    </p:spTree>
    <p:extLst>
      <p:ext uri="{BB962C8B-B14F-4D97-AF65-F5344CB8AC3E}">
        <p14:creationId xmlns:p14="http://schemas.microsoft.com/office/powerpoint/2010/main" val="599605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FAEE9F2-CB3A-441F-A779-18A8A9A0E086}"/>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дати 2">
            <a:extLst>
              <a:ext uri="{FF2B5EF4-FFF2-40B4-BE49-F238E27FC236}">
                <a16:creationId xmlns:a16="http://schemas.microsoft.com/office/drawing/2014/main" id="{F8790526-28FC-4B2C-92C3-9D03DA028498}"/>
              </a:ext>
            </a:extLst>
          </p:cNvPr>
          <p:cNvSpPr>
            <a:spLocks noGrp="1"/>
          </p:cNvSpPr>
          <p:nvPr>
            <p:ph type="dt" sz="half" idx="10"/>
          </p:nvPr>
        </p:nvSpPr>
        <p:spPr/>
        <p:txBody>
          <a:bodyPr/>
          <a:lstStyle/>
          <a:p>
            <a:fld id="{0CC6296C-4115-4602-B952-8F767EBA14DC}" type="datetimeFigureOut">
              <a:rPr lang="uk-UA" smtClean="0"/>
              <a:t>19.12.2024</a:t>
            </a:fld>
            <a:endParaRPr lang="uk-UA"/>
          </a:p>
        </p:txBody>
      </p:sp>
      <p:sp>
        <p:nvSpPr>
          <p:cNvPr id="4" name="Місце для нижнього колонтитула 3">
            <a:extLst>
              <a:ext uri="{FF2B5EF4-FFF2-40B4-BE49-F238E27FC236}">
                <a16:creationId xmlns:a16="http://schemas.microsoft.com/office/drawing/2014/main" id="{EB26EB62-A7E4-4D79-8419-EEC71322BD74}"/>
              </a:ext>
            </a:extLst>
          </p:cNvPr>
          <p:cNvSpPr>
            <a:spLocks noGrp="1"/>
          </p:cNvSpPr>
          <p:nvPr>
            <p:ph type="ftr" sz="quarter" idx="11"/>
          </p:nvPr>
        </p:nvSpPr>
        <p:spPr/>
        <p:txBody>
          <a:bodyPr/>
          <a:lstStyle/>
          <a:p>
            <a:endParaRPr lang="uk-UA"/>
          </a:p>
        </p:txBody>
      </p:sp>
      <p:sp>
        <p:nvSpPr>
          <p:cNvPr id="5" name="Місце для номера слайда 4">
            <a:extLst>
              <a:ext uri="{FF2B5EF4-FFF2-40B4-BE49-F238E27FC236}">
                <a16:creationId xmlns:a16="http://schemas.microsoft.com/office/drawing/2014/main" id="{924333DB-2C66-4A48-9129-B68AD70F9312}"/>
              </a:ext>
            </a:extLst>
          </p:cNvPr>
          <p:cNvSpPr>
            <a:spLocks noGrp="1"/>
          </p:cNvSpPr>
          <p:nvPr>
            <p:ph type="sldNum" sz="quarter" idx="12"/>
          </p:nvPr>
        </p:nvSpPr>
        <p:spPr/>
        <p:txBody>
          <a:bodyPr/>
          <a:lstStyle/>
          <a:p>
            <a:fld id="{0CBFF264-F89C-4728-8FF9-F775A70B7F02}" type="slidenum">
              <a:rPr lang="uk-UA" smtClean="0"/>
              <a:t>‹№›</a:t>
            </a:fld>
            <a:endParaRPr lang="uk-UA"/>
          </a:p>
        </p:txBody>
      </p:sp>
    </p:spTree>
    <p:extLst>
      <p:ext uri="{BB962C8B-B14F-4D97-AF65-F5344CB8AC3E}">
        <p14:creationId xmlns:p14="http://schemas.microsoft.com/office/powerpoint/2010/main" val="2575322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a:extLst>
              <a:ext uri="{FF2B5EF4-FFF2-40B4-BE49-F238E27FC236}">
                <a16:creationId xmlns:a16="http://schemas.microsoft.com/office/drawing/2014/main" id="{E36845A5-9E26-4D08-94E4-FD03319BD815}"/>
              </a:ext>
            </a:extLst>
          </p:cNvPr>
          <p:cNvSpPr>
            <a:spLocks noGrp="1"/>
          </p:cNvSpPr>
          <p:nvPr>
            <p:ph type="dt" sz="half" idx="10"/>
          </p:nvPr>
        </p:nvSpPr>
        <p:spPr/>
        <p:txBody>
          <a:bodyPr/>
          <a:lstStyle/>
          <a:p>
            <a:fld id="{0CC6296C-4115-4602-B952-8F767EBA14DC}" type="datetimeFigureOut">
              <a:rPr lang="uk-UA" smtClean="0"/>
              <a:t>19.12.2024</a:t>
            </a:fld>
            <a:endParaRPr lang="uk-UA"/>
          </a:p>
        </p:txBody>
      </p:sp>
      <p:sp>
        <p:nvSpPr>
          <p:cNvPr id="3" name="Місце для нижнього колонтитула 2">
            <a:extLst>
              <a:ext uri="{FF2B5EF4-FFF2-40B4-BE49-F238E27FC236}">
                <a16:creationId xmlns:a16="http://schemas.microsoft.com/office/drawing/2014/main" id="{24C53C32-A895-47BB-AEC7-7CAFE5E44867}"/>
              </a:ext>
            </a:extLst>
          </p:cNvPr>
          <p:cNvSpPr>
            <a:spLocks noGrp="1"/>
          </p:cNvSpPr>
          <p:nvPr>
            <p:ph type="ftr" sz="quarter" idx="11"/>
          </p:nvPr>
        </p:nvSpPr>
        <p:spPr/>
        <p:txBody>
          <a:bodyPr/>
          <a:lstStyle/>
          <a:p>
            <a:endParaRPr lang="uk-UA"/>
          </a:p>
        </p:txBody>
      </p:sp>
      <p:sp>
        <p:nvSpPr>
          <p:cNvPr id="4" name="Місце для номера слайда 3">
            <a:extLst>
              <a:ext uri="{FF2B5EF4-FFF2-40B4-BE49-F238E27FC236}">
                <a16:creationId xmlns:a16="http://schemas.microsoft.com/office/drawing/2014/main" id="{F9FBA6B6-88D3-4626-B346-FA9732058635}"/>
              </a:ext>
            </a:extLst>
          </p:cNvPr>
          <p:cNvSpPr>
            <a:spLocks noGrp="1"/>
          </p:cNvSpPr>
          <p:nvPr>
            <p:ph type="sldNum" sz="quarter" idx="12"/>
          </p:nvPr>
        </p:nvSpPr>
        <p:spPr/>
        <p:txBody>
          <a:bodyPr/>
          <a:lstStyle/>
          <a:p>
            <a:fld id="{0CBFF264-F89C-4728-8FF9-F775A70B7F02}" type="slidenum">
              <a:rPr lang="uk-UA" smtClean="0"/>
              <a:t>‹№›</a:t>
            </a:fld>
            <a:endParaRPr lang="uk-UA"/>
          </a:p>
        </p:txBody>
      </p:sp>
    </p:spTree>
    <p:extLst>
      <p:ext uri="{BB962C8B-B14F-4D97-AF65-F5344CB8AC3E}">
        <p14:creationId xmlns:p14="http://schemas.microsoft.com/office/powerpoint/2010/main" val="2633923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 підпис">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5D7058C-EAD5-4E54-B25C-96F7AA932192}"/>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0E3EF1B9-2EB1-41C1-BFBF-D5878BA12A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тексту 3">
            <a:extLst>
              <a:ext uri="{FF2B5EF4-FFF2-40B4-BE49-F238E27FC236}">
                <a16:creationId xmlns:a16="http://schemas.microsoft.com/office/drawing/2014/main" id="{0119F8A3-C4EC-4664-9681-3392F212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Місце для дати 4">
            <a:extLst>
              <a:ext uri="{FF2B5EF4-FFF2-40B4-BE49-F238E27FC236}">
                <a16:creationId xmlns:a16="http://schemas.microsoft.com/office/drawing/2014/main" id="{C85D36FC-E54F-4BC3-B3D0-7F4EA144A8CE}"/>
              </a:ext>
            </a:extLst>
          </p:cNvPr>
          <p:cNvSpPr>
            <a:spLocks noGrp="1"/>
          </p:cNvSpPr>
          <p:nvPr>
            <p:ph type="dt" sz="half" idx="10"/>
          </p:nvPr>
        </p:nvSpPr>
        <p:spPr/>
        <p:txBody>
          <a:bodyPr/>
          <a:lstStyle/>
          <a:p>
            <a:fld id="{0CC6296C-4115-4602-B952-8F767EBA14DC}" type="datetimeFigureOut">
              <a:rPr lang="uk-UA" smtClean="0"/>
              <a:t>19.12.2024</a:t>
            </a:fld>
            <a:endParaRPr lang="uk-UA"/>
          </a:p>
        </p:txBody>
      </p:sp>
      <p:sp>
        <p:nvSpPr>
          <p:cNvPr id="6" name="Місце для нижнього колонтитула 5">
            <a:extLst>
              <a:ext uri="{FF2B5EF4-FFF2-40B4-BE49-F238E27FC236}">
                <a16:creationId xmlns:a16="http://schemas.microsoft.com/office/drawing/2014/main" id="{944E2E1E-0C2E-4640-8B0B-F0899F5B2AAE}"/>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9146CD9A-09DD-4A25-A187-67E58F8F2BE1}"/>
              </a:ext>
            </a:extLst>
          </p:cNvPr>
          <p:cNvSpPr>
            <a:spLocks noGrp="1"/>
          </p:cNvSpPr>
          <p:nvPr>
            <p:ph type="sldNum" sz="quarter" idx="12"/>
          </p:nvPr>
        </p:nvSpPr>
        <p:spPr/>
        <p:txBody>
          <a:bodyPr/>
          <a:lstStyle/>
          <a:p>
            <a:fld id="{0CBFF264-F89C-4728-8FF9-F775A70B7F02}" type="slidenum">
              <a:rPr lang="uk-UA" smtClean="0"/>
              <a:t>‹№›</a:t>
            </a:fld>
            <a:endParaRPr lang="uk-UA"/>
          </a:p>
        </p:txBody>
      </p:sp>
    </p:spTree>
    <p:extLst>
      <p:ext uri="{BB962C8B-B14F-4D97-AF65-F5344CB8AC3E}">
        <p14:creationId xmlns:p14="http://schemas.microsoft.com/office/powerpoint/2010/main" val="2662817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і підпис">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AEB1D7-309B-4333-9D06-FDB922955106}"/>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p>
        </p:txBody>
      </p:sp>
      <p:sp>
        <p:nvSpPr>
          <p:cNvPr id="3" name="Місце для зображення 2">
            <a:extLst>
              <a:ext uri="{FF2B5EF4-FFF2-40B4-BE49-F238E27FC236}">
                <a16:creationId xmlns:a16="http://schemas.microsoft.com/office/drawing/2014/main" id="{C8C1BD33-5A23-4C41-85E1-C80C7D8FFB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Місце для тексту 3">
            <a:extLst>
              <a:ext uri="{FF2B5EF4-FFF2-40B4-BE49-F238E27FC236}">
                <a16:creationId xmlns:a16="http://schemas.microsoft.com/office/drawing/2014/main" id="{CB9C1ADD-10B9-426E-A242-B895868027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Місце для дати 4">
            <a:extLst>
              <a:ext uri="{FF2B5EF4-FFF2-40B4-BE49-F238E27FC236}">
                <a16:creationId xmlns:a16="http://schemas.microsoft.com/office/drawing/2014/main" id="{B26E57B2-CDD4-4594-9A28-8351BECF17D0}"/>
              </a:ext>
            </a:extLst>
          </p:cNvPr>
          <p:cNvSpPr>
            <a:spLocks noGrp="1"/>
          </p:cNvSpPr>
          <p:nvPr>
            <p:ph type="dt" sz="half" idx="10"/>
          </p:nvPr>
        </p:nvSpPr>
        <p:spPr/>
        <p:txBody>
          <a:bodyPr/>
          <a:lstStyle/>
          <a:p>
            <a:fld id="{0CC6296C-4115-4602-B952-8F767EBA14DC}" type="datetimeFigureOut">
              <a:rPr lang="uk-UA" smtClean="0"/>
              <a:t>19.12.2024</a:t>
            </a:fld>
            <a:endParaRPr lang="uk-UA"/>
          </a:p>
        </p:txBody>
      </p:sp>
      <p:sp>
        <p:nvSpPr>
          <p:cNvPr id="6" name="Місце для нижнього колонтитула 5">
            <a:extLst>
              <a:ext uri="{FF2B5EF4-FFF2-40B4-BE49-F238E27FC236}">
                <a16:creationId xmlns:a16="http://schemas.microsoft.com/office/drawing/2014/main" id="{EBD3EEAF-E9E2-4AFE-B627-17416DB15B1C}"/>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9372B7A0-53E7-4ECC-8C24-16603C4473A1}"/>
              </a:ext>
            </a:extLst>
          </p:cNvPr>
          <p:cNvSpPr>
            <a:spLocks noGrp="1"/>
          </p:cNvSpPr>
          <p:nvPr>
            <p:ph type="sldNum" sz="quarter" idx="12"/>
          </p:nvPr>
        </p:nvSpPr>
        <p:spPr/>
        <p:txBody>
          <a:bodyPr/>
          <a:lstStyle/>
          <a:p>
            <a:fld id="{0CBFF264-F89C-4728-8FF9-F775A70B7F02}" type="slidenum">
              <a:rPr lang="uk-UA" smtClean="0"/>
              <a:t>‹№›</a:t>
            </a:fld>
            <a:endParaRPr lang="uk-UA"/>
          </a:p>
        </p:txBody>
      </p:sp>
    </p:spTree>
    <p:extLst>
      <p:ext uri="{BB962C8B-B14F-4D97-AF65-F5344CB8AC3E}">
        <p14:creationId xmlns:p14="http://schemas.microsoft.com/office/powerpoint/2010/main" val="2014322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заголовка 1">
            <a:extLst>
              <a:ext uri="{FF2B5EF4-FFF2-40B4-BE49-F238E27FC236}">
                <a16:creationId xmlns:a16="http://schemas.microsoft.com/office/drawing/2014/main" id="{2B43F278-3675-4416-A0B3-1864AE349A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11D01370-3508-4B33-AD25-C66B62F9C4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4261C103-3E86-4898-9752-3F8DCB95F7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C6296C-4115-4602-B952-8F767EBA14DC}" type="datetimeFigureOut">
              <a:rPr lang="uk-UA" smtClean="0"/>
              <a:t>19.12.2024</a:t>
            </a:fld>
            <a:endParaRPr lang="uk-UA"/>
          </a:p>
        </p:txBody>
      </p:sp>
      <p:sp>
        <p:nvSpPr>
          <p:cNvPr id="5" name="Місце для нижнього колонтитула 4">
            <a:extLst>
              <a:ext uri="{FF2B5EF4-FFF2-40B4-BE49-F238E27FC236}">
                <a16:creationId xmlns:a16="http://schemas.microsoft.com/office/drawing/2014/main" id="{1F197B00-3043-459F-BEBC-F7FA344333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Місце для номера слайда 5">
            <a:extLst>
              <a:ext uri="{FF2B5EF4-FFF2-40B4-BE49-F238E27FC236}">
                <a16:creationId xmlns:a16="http://schemas.microsoft.com/office/drawing/2014/main" id="{EE17352B-AAD2-4A2B-8303-E6445AC1B1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FF264-F89C-4728-8FF9-F775A70B7F02}" type="slidenum">
              <a:rPr lang="uk-UA" smtClean="0"/>
              <a:t>‹№›</a:t>
            </a:fld>
            <a:endParaRPr lang="uk-UA"/>
          </a:p>
        </p:txBody>
      </p:sp>
    </p:spTree>
    <p:extLst>
      <p:ext uri="{BB962C8B-B14F-4D97-AF65-F5344CB8AC3E}">
        <p14:creationId xmlns:p14="http://schemas.microsoft.com/office/powerpoint/2010/main" val="3627143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protocol.ua/go/2145-19" TargetMode="External"/><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4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Прямокутник: округлені кути 4">
            <a:extLst>
              <a:ext uri="{FF2B5EF4-FFF2-40B4-BE49-F238E27FC236}">
                <a16:creationId xmlns:a16="http://schemas.microsoft.com/office/drawing/2014/main" id="{20DEA85B-B133-4D6F-8857-3065D84076AF}"/>
              </a:ext>
            </a:extLst>
          </p:cNvPr>
          <p:cNvSpPr/>
          <p:nvPr/>
        </p:nvSpPr>
        <p:spPr>
          <a:xfrm>
            <a:off x="3105151" y="628650"/>
            <a:ext cx="5448300" cy="156210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a:ln w="12700" cmpd="sng">
                  <a:solidFill>
                    <a:schemeClr val="accent6">
                      <a:lumMod val="50000"/>
                    </a:schemeClr>
                  </a:solidFill>
                  <a:prstDash val="solid"/>
                </a:ln>
                <a:solidFill>
                  <a:schemeClr val="accent6">
                    <a:lumMod val="50000"/>
                  </a:schemeClr>
                </a:solidFill>
                <a:latin typeface="Times New Roman" panose="02020603050405020304" pitchFamily="18" charset="0"/>
                <a:cs typeface="Times New Roman" panose="02020603050405020304" pitchFamily="18" charset="0"/>
              </a:rPr>
              <a:t>Сьогодення закладу освіти через призму реформи: нові виклики, результати, перспективи»</a:t>
            </a:r>
          </a:p>
          <a:p>
            <a:pPr algn="ctr"/>
            <a:endParaRPr lang="uk-UA" dirty="0"/>
          </a:p>
        </p:txBody>
      </p:sp>
      <p:sp>
        <p:nvSpPr>
          <p:cNvPr id="3" name="Прямокутник: округлені кути 2">
            <a:extLst>
              <a:ext uri="{FF2B5EF4-FFF2-40B4-BE49-F238E27FC236}">
                <a16:creationId xmlns:a16="http://schemas.microsoft.com/office/drawing/2014/main" id="{D4BB9CD7-3548-4239-9873-CE6B23E373BD}"/>
              </a:ext>
            </a:extLst>
          </p:cNvPr>
          <p:cNvSpPr/>
          <p:nvPr/>
        </p:nvSpPr>
        <p:spPr>
          <a:xfrm>
            <a:off x="2362200" y="2905125"/>
            <a:ext cx="6191250" cy="260985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ln w="9525">
                  <a:solidFill>
                    <a:schemeClr val="accent6">
                      <a:lumMod val="50000"/>
                    </a:schemeClr>
                  </a:solidFill>
                  <a:prstDash val="solid"/>
                </a:ln>
                <a:solidFill>
                  <a:schemeClr val="accent6">
                    <a:lumMod val="5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Директор - Боднар Надія</a:t>
            </a:r>
          </a:p>
          <a:p>
            <a:pPr algn="just"/>
            <a:r>
              <a:rPr lang="uk-UA" b="1" dirty="0">
                <a:ln w="9525">
                  <a:solidFill>
                    <a:schemeClr val="accent6">
                      <a:lumMod val="50000"/>
                    </a:schemeClr>
                  </a:solidFill>
                  <a:prstDash val="solid"/>
                </a:ln>
                <a:solidFill>
                  <a:schemeClr val="accent6">
                    <a:lumMod val="5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Відмінник освіти України, член асоціації ВГУ, нагороджена нагрудним знаком «Василь Сухомлинський, лауреат премії об</a:t>
            </a:r>
            <a:r>
              <a:rPr lang="en-US" b="1" dirty="0">
                <a:ln w="9525">
                  <a:solidFill>
                    <a:schemeClr val="accent6">
                      <a:lumMod val="50000"/>
                    </a:schemeClr>
                  </a:solidFill>
                  <a:prstDash val="solid"/>
                </a:ln>
                <a:solidFill>
                  <a:schemeClr val="accent6">
                    <a:lumMod val="5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a:t>
            </a:r>
            <a:r>
              <a:rPr lang="uk-UA" b="1" dirty="0" err="1">
                <a:ln w="9525">
                  <a:solidFill>
                    <a:schemeClr val="accent6">
                      <a:lumMod val="50000"/>
                    </a:schemeClr>
                  </a:solidFill>
                  <a:prstDash val="solid"/>
                </a:ln>
                <a:solidFill>
                  <a:schemeClr val="accent6">
                    <a:lumMod val="5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єднаної</a:t>
            </a:r>
            <a:r>
              <a:rPr lang="uk-UA" b="1" dirty="0">
                <a:ln w="9525">
                  <a:solidFill>
                    <a:schemeClr val="accent6">
                      <a:lumMod val="50000"/>
                    </a:schemeClr>
                  </a:solidFill>
                  <a:prstDash val="solid"/>
                </a:ln>
                <a:solidFill>
                  <a:schemeClr val="accent6">
                    <a:lumMod val="5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профспілкової організації ім. Ольги </a:t>
            </a:r>
            <a:r>
              <a:rPr lang="uk-UA" b="1" dirty="0" err="1">
                <a:ln w="9525">
                  <a:solidFill>
                    <a:schemeClr val="accent6">
                      <a:lumMod val="50000"/>
                    </a:schemeClr>
                  </a:solidFill>
                  <a:prstDash val="solid"/>
                </a:ln>
                <a:solidFill>
                  <a:schemeClr val="accent6">
                    <a:lumMod val="5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Гвоздовської</a:t>
            </a:r>
            <a:r>
              <a:rPr lang="uk-UA" b="1" dirty="0">
                <a:ln w="9525">
                  <a:solidFill>
                    <a:schemeClr val="accent6">
                      <a:lumMod val="50000"/>
                    </a:schemeClr>
                  </a:solidFill>
                  <a:prstDash val="solid"/>
                </a:ln>
                <a:solidFill>
                  <a:schemeClr val="accent6">
                    <a:lumMod val="5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тренер курсів НУШ при Чернівецькому ІППОЧО, вчитель-методист, депутат </a:t>
            </a:r>
            <a:r>
              <a:rPr lang="uk-UA" b="1" dirty="0" err="1">
                <a:ln w="9525">
                  <a:solidFill>
                    <a:schemeClr val="accent6">
                      <a:lumMod val="50000"/>
                    </a:schemeClr>
                  </a:solidFill>
                  <a:prstDash val="solid"/>
                </a:ln>
                <a:solidFill>
                  <a:schemeClr val="accent6">
                    <a:lumMod val="5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Клішковецької</a:t>
            </a:r>
            <a:r>
              <a:rPr lang="uk-UA" b="1" dirty="0">
                <a:ln w="9525">
                  <a:solidFill>
                    <a:schemeClr val="accent6">
                      <a:lumMod val="50000"/>
                    </a:schemeClr>
                  </a:solidFill>
                  <a:prstDash val="solid"/>
                </a:ln>
                <a:solidFill>
                  <a:schemeClr val="accent6">
                    <a:lumMod val="5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сільської ради.</a:t>
            </a:r>
          </a:p>
          <a:p>
            <a:pPr algn="ctr"/>
            <a:endParaRPr lang="uk-UA" dirty="0"/>
          </a:p>
        </p:txBody>
      </p:sp>
      <p:sp>
        <p:nvSpPr>
          <p:cNvPr id="4" name="Прямокутник 3">
            <a:extLst>
              <a:ext uri="{FF2B5EF4-FFF2-40B4-BE49-F238E27FC236}">
                <a16:creationId xmlns:a16="http://schemas.microsoft.com/office/drawing/2014/main" id="{FB1D88CF-3C09-4575-AD0F-4311672E733B}"/>
              </a:ext>
            </a:extLst>
          </p:cNvPr>
          <p:cNvSpPr/>
          <p:nvPr/>
        </p:nvSpPr>
        <p:spPr>
          <a:xfrm>
            <a:off x="2601798" y="697584"/>
            <a:ext cx="6408852" cy="523220"/>
          </a:xfrm>
          <a:prstGeom prst="rect">
            <a:avLst/>
          </a:prstGeom>
          <a:noFill/>
        </p:spPr>
        <p:txBody>
          <a:bodyPr wrap="square" lIns="91440" tIns="45720" rIns="91440" bIns="45720">
            <a:spAutoFit/>
          </a:bodyPr>
          <a:lstStyle/>
          <a:p>
            <a:pPr algn="ctr"/>
            <a:endParaRPr lang="uk-UA" sz="2800" b="1" cap="none" spc="0" dirty="0">
              <a:ln w="12700" cmpd="sng">
                <a:solidFill>
                  <a:schemeClr val="accent6">
                    <a:lumMod val="50000"/>
                  </a:schemeClr>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2" name="TextBox 1">
            <a:extLst>
              <a:ext uri="{FF2B5EF4-FFF2-40B4-BE49-F238E27FC236}">
                <a16:creationId xmlns:a16="http://schemas.microsoft.com/office/drawing/2014/main" id="{D9464017-DFFC-4F3D-80B9-6060473F8087}"/>
              </a:ext>
            </a:extLst>
          </p:cNvPr>
          <p:cNvSpPr txBox="1"/>
          <p:nvPr/>
        </p:nvSpPr>
        <p:spPr>
          <a:xfrm>
            <a:off x="2514600" y="2190751"/>
            <a:ext cx="5705476" cy="1200329"/>
          </a:xfrm>
          <a:prstGeom prst="rect">
            <a:avLst/>
          </a:prstGeom>
          <a:noFill/>
        </p:spPr>
        <p:txBody>
          <a:bodyPr wrap="square" rtlCol="0">
            <a:spAutoFit/>
          </a:bodyPr>
          <a:lstStyle/>
          <a:p>
            <a:pPr algn="just"/>
            <a:endParaRPr lang="uk-UA" b="1" dirty="0">
              <a:ln w="9525">
                <a:solidFill>
                  <a:schemeClr val="accent6">
                    <a:lumMod val="50000"/>
                  </a:schemeClr>
                </a:solidFill>
                <a:prstDash val="solid"/>
              </a:ln>
              <a:solidFill>
                <a:schemeClr val="accent4">
                  <a:lumMod val="75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a:p>
            <a:pPr algn="just"/>
            <a:endParaRPr lang="uk-UA" b="1" dirty="0">
              <a:ln w="9525">
                <a:solidFill>
                  <a:schemeClr val="accent6">
                    <a:lumMod val="50000"/>
                  </a:schemeClr>
                </a:solidFill>
                <a:prstDash val="solid"/>
              </a:ln>
              <a:solidFill>
                <a:schemeClr val="accent4">
                  <a:lumMod val="75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a:p>
            <a:pPr algn="just"/>
            <a:endParaRPr lang="uk-UA" b="1" dirty="0">
              <a:ln w="9525">
                <a:solidFill>
                  <a:schemeClr val="accent6">
                    <a:lumMod val="50000"/>
                  </a:schemeClr>
                </a:solidFill>
                <a:prstDash val="solid"/>
              </a:ln>
              <a:solidFill>
                <a:schemeClr val="accent4">
                  <a:lumMod val="75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a:p>
            <a:endParaRPr lang="uk-UA" dirty="0"/>
          </a:p>
        </p:txBody>
      </p:sp>
      <p:pic>
        <p:nvPicPr>
          <p:cNvPr id="6" name="Рисунок 5">
            <a:extLst>
              <a:ext uri="{FF2B5EF4-FFF2-40B4-BE49-F238E27FC236}">
                <a16:creationId xmlns:a16="http://schemas.microsoft.com/office/drawing/2014/main" id="{F31AA7A7-C8FE-4FA9-A30E-63058A93EC14}"/>
              </a:ext>
            </a:extLst>
          </p:cNvPr>
          <p:cNvPicPr>
            <a:picLocks noChangeAspect="1"/>
          </p:cNvPicPr>
          <p:nvPr/>
        </p:nvPicPr>
        <p:blipFill rotWithShape="1">
          <a:blip r:embed="rId3">
            <a:extLst>
              <a:ext uri="{28A0092B-C50C-407E-A947-70E740481C1C}">
                <a14:useLocalDpi xmlns:a14="http://schemas.microsoft.com/office/drawing/2010/main" val="0"/>
              </a:ext>
            </a:extLst>
          </a:blip>
          <a:srcRect t="15279" b="17741"/>
          <a:stretch/>
        </p:blipFill>
        <p:spPr>
          <a:xfrm>
            <a:off x="8886825" y="346412"/>
            <a:ext cx="3086100" cy="4593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2113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nodePh="1">
                                  <p:stCondLst>
                                    <p:cond delay="0"/>
                                  </p:stCondLst>
                                  <p:endCondLst>
                                    <p:cond evt="begin" delay="0">
                                      <p:tn val="12"/>
                                    </p:cond>
                                  </p:end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additive="base">
                                        <p:cTn id="1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060A9F31-664E-47D4-88BF-517D60B49045}"/>
              </a:ext>
            </a:extLst>
          </p:cNvPr>
          <p:cNvSpPr/>
          <p:nvPr/>
        </p:nvSpPr>
        <p:spPr>
          <a:xfrm>
            <a:off x="2773680" y="243840"/>
            <a:ext cx="8006080" cy="2062103"/>
          </a:xfrm>
          <a:prstGeom prst="rect">
            <a:avLst/>
          </a:prstGeom>
        </p:spPr>
        <p:txBody>
          <a:bodyPr wrap="square">
            <a:spAutoFit/>
          </a:bodyPr>
          <a:lstStyle/>
          <a:p>
            <a:pPr algn="ctr" fontAlgn="base"/>
            <a:br>
              <a:rPr lang="ru-RU" b="1" dirty="0">
                <a:solidFill>
                  <a:srgbClr val="333333"/>
                </a:solidFill>
                <a:latin typeface="Arial" panose="020B0604020202020204" pitchFamily="34" charset="0"/>
              </a:rPr>
            </a:br>
            <a:r>
              <a:rPr lang="ru-RU" sz="2800" b="1" dirty="0" err="1">
                <a:ln w="22225">
                  <a:solidFill>
                    <a:schemeClr val="accent2"/>
                  </a:solidFill>
                  <a:prstDash val="solid"/>
                </a:ln>
                <a:solidFill>
                  <a:schemeClr val="accent2">
                    <a:lumMod val="40000"/>
                    <a:lumOff val="60000"/>
                  </a:schemeClr>
                </a:solidFill>
                <a:latin typeface="Arial" panose="020B0604020202020204" pitchFamily="34" charset="0"/>
              </a:rPr>
              <a:t>Стаття</a:t>
            </a:r>
            <a:r>
              <a:rPr lang="ru-RU" sz="2800" b="1" dirty="0">
                <a:ln w="22225">
                  <a:solidFill>
                    <a:schemeClr val="accent2"/>
                  </a:solidFill>
                  <a:prstDash val="solid"/>
                </a:ln>
                <a:solidFill>
                  <a:schemeClr val="accent2">
                    <a:lumMod val="40000"/>
                    <a:lumOff val="60000"/>
                  </a:schemeClr>
                </a:solidFill>
                <a:latin typeface="Arial" panose="020B0604020202020204" pitchFamily="34" charset="0"/>
              </a:rPr>
              <a:t> 55. Права та </a:t>
            </a:r>
            <a:r>
              <a:rPr lang="ru-RU" sz="2800" b="1" dirty="0" err="1">
                <a:ln w="22225">
                  <a:solidFill>
                    <a:schemeClr val="accent2"/>
                  </a:solidFill>
                  <a:prstDash val="solid"/>
                </a:ln>
                <a:solidFill>
                  <a:schemeClr val="accent2">
                    <a:lumMod val="40000"/>
                    <a:lumOff val="60000"/>
                  </a:schemeClr>
                </a:solidFill>
                <a:latin typeface="Arial" panose="020B0604020202020204" pitchFamily="34" charset="0"/>
              </a:rPr>
              <a:t>обов’язки</a:t>
            </a:r>
            <a:r>
              <a:rPr lang="ru-RU" sz="2800" b="1" dirty="0">
                <a:ln w="22225">
                  <a:solidFill>
                    <a:schemeClr val="accent2"/>
                  </a:solidFill>
                  <a:prstDash val="solid"/>
                </a:ln>
                <a:solidFill>
                  <a:schemeClr val="accent2">
                    <a:lumMod val="40000"/>
                    <a:lumOff val="60000"/>
                  </a:schemeClr>
                </a:solidFill>
                <a:latin typeface="Arial" panose="020B0604020202020204" pitchFamily="34" charset="0"/>
              </a:rPr>
              <a:t> </a:t>
            </a:r>
            <a:r>
              <a:rPr lang="ru-RU" sz="2800" b="1" dirty="0" err="1">
                <a:ln w="22225">
                  <a:solidFill>
                    <a:schemeClr val="accent2"/>
                  </a:solidFill>
                  <a:prstDash val="solid"/>
                </a:ln>
                <a:solidFill>
                  <a:schemeClr val="accent2">
                    <a:lumMod val="40000"/>
                    <a:lumOff val="60000"/>
                  </a:schemeClr>
                </a:solidFill>
                <a:latin typeface="Arial" panose="020B0604020202020204" pitchFamily="34" charset="0"/>
              </a:rPr>
              <a:t>батьків</a:t>
            </a:r>
            <a:r>
              <a:rPr lang="ru-RU" sz="2800" b="1" dirty="0">
                <a:ln w="22225">
                  <a:solidFill>
                    <a:schemeClr val="accent2"/>
                  </a:solidFill>
                  <a:prstDash val="solid"/>
                </a:ln>
                <a:solidFill>
                  <a:schemeClr val="accent2">
                    <a:lumMod val="40000"/>
                    <a:lumOff val="60000"/>
                  </a:schemeClr>
                </a:solidFill>
                <a:latin typeface="Arial" panose="020B0604020202020204" pitchFamily="34" charset="0"/>
              </a:rPr>
              <a:t> </a:t>
            </a:r>
            <a:r>
              <a:rPr lang="ru-RU" sz="2800" b="1" dirty="0" err="1">
                <a:ln w="22225">
                  <a:solidFill>
                    <a:schemeClr val="accent2"/>
                  </a:solidFill>
                  <a:prstDash val="solid"/>
                </a:ln>
                <a:solidFill>
                  <a:schemeClr val="accent2">
                    <a:lumMod val="40000"/>
                    <a:lumOff val="60000"/>
                  </a:schemeClr>
                </a:solidFill>
                <a:latin typeface="Arial" panose="020B0604020202020204" pitchFamily="34" charset="0"/>
              </a:rPr>
              <a:t>здобувачів</a:t>
            </a:r>
            <a:r>
              <a:rPr lang="ru-RU" sz="2800" b="1" dirty="0">
                <a:ln w="22225">
                  <a:solidFill>
                    <a:schemeClr val="accent2"/>
                  </a:solidFill>
                  <a:prstDash val="solid"/>
                </a:ln>
                <a:solidFill>
                  <a:schemeClr val="accent2">
                    <a:lumMod val="40000"/>
                    <a:lumOff val="60000"/>
                  </a:schemeClr>
                </a:solidFill>
                <a:latin typeface="Arial" panose="020B0604020202020204" pitchFamily="34" charset="0"/>
              </a:rPr>
              <a:t> </a:t>
            </a:r>
            <a:r>
              <a:rPr lang="ru-RU" sz="2800" b="1" dirty="0" err="1">
                <a:ln w="22225">
                  <a:solidFill>
                    <a:schemeClr val="accent2"/>
                  </a:solidFill>
                  <a:prstDash val="solid"/>
                </a:ln>
                <a:solidFill>
                  <a:schemeClr val="accent2">
                    <a:lumMod val="40000"/>
                    <a:lumOff val="60000"/>
                  </a:schemeClr>
                </a:solidFill>
                <a:latin typeface="Arial" panose="020B0604020202020204" pitchFamily="34" charset="0"/>
              </a:rPr>
              <a:t>освіти</a:t>
            </a:r>
            <a:endParaRPr lang="ru-RU" sz="2800" b="1" dirty="0">
              <a:ln w="22225">
                <a:solidFill>
                  <a:schemeClr val="accent2"/>
                </a:solidFill>
                <a:prstDash val="solid"/>
              </a:ln>
              <a:solidFill>
                <a:schemeClr val="accent2">
                  <a:lumMod val="40000"/>
                  <a:lumOff val="60000"/>
                </a:schemeClr>
              </a:solidFill>
              <a:latin typeface="Arial" panose="020B0604020202020204" pitchFamily="34" charset="0"/>
            </a:endParaRPr>
          </a:p>
          <a:p>
            <a:pPr algn="ctr" fontAlgn="base"/>
            <a:br>
              <a:rPr lang="ru-RU" b="1" dirty="0">
                <a:solidFill>
                  <a:srgbClr val="333333"/>
                </a:solidFill>
                <a:latin typeface="Arial" panose="020B0604020202020204" pitchFamily="34" charset="0"/>
              </a:rPr>
            </a:br>
            <a:br>
              <a:rPr lang="ru-RU" dirty="0"/>
            </a:br>
            <a:endParaRPr lang="uk-UA" dirty="0"/>
          </a:p>
        </p:txBody>
      </p:sp>
      <p:sp>
        <p:nvSpPr>
          <p:cNvPr id="4" name="Прямокутник 3">
            <a:extLst>
              <a:ext uri="{FF2B5EF4-FFF2-40B4-BE49-F238E27FC236}">
                <a16:creationId xmlns:a16="http://schemas.microsoft.com/office/drawing/2014/main" id="{CC300B5B-1CDE-4EAE-B550-D4A284A95B31}"/>
              </a:ext>
            </a:extLst>
          </p:cNvPr>
          <p:cNvSpPr/>
          <p:nvPr/>
        </p:nvSpPr>
        <p:spPr>
          <a:xfrm>
            <a:off x="1727200" y="1305342"/>
            <a:ext cx="9296400" cy="4893647"/>
          </a:xfrm>
          <a:prstGeom prst="rect">
            <a:avLst/>
          </a:prstGeom>
        </p:spPr>
        <p:txBody>
          <a:bodyPr wrap="square">
            <a:spAutoFit/>
          </a:bodyPr>
          <a:lstStyle/>
          <a:p>
            <a:pPr fontAlgn="base"/>
            <a:endParaRPr lang="uk-UA" dirty="0">
              <a:solidFill>
                <a:srgbClr val="333333"/>
              </a:solidFill>
              <a:latin typeface="Arial" panose="020B0604020202020204" pitchFamily="34" charset="0"/>
            </a:endParaRPr>
          </a:p>
          <a:p>
            <a:pPr fontAlgn="base"/>
            <a:r>
              <a:rPr lang="uk-UA" b="1" dirty="0">
                <a:solidFill>
                  <a:srgbClr val="333333"/>
                </a:solidFill>
                <a:latin typeface="Arial" panose="020B0604020202020204" pitchFamily="34" charset="0"/>
              </a:rPr>
              <a:t>1. </a:t>
            </a:r>
            <a:r>
              <a:rPr lang="uk-UA" sz="2400" b="1" dirty="0">
                <a:solidFill>
                  <a:srgbClr val="333333"/>
                </a:solidFill>
                <a:latin typeface="Arial" panose="020B0604020202020204" pitchFamily="34" charset="0"/>
              </a:rPr>
              <a:t>Виховання в сім’ї є першоосновою розвитку дитини як особистості. Батьки мають рівні права та обов’язки щодо освіти і розвитку дитини.</a:t>
            </a:r>
          </a:p>
          <a:p>
            <a:pPr fontAlgn="base"/>
            <a:r>
              <a:rPr lang="uk-UA" sz="2400" b="1" dirty="0">
                <a:solidFill>
                  <a:srgbClr val="333333"/>
                </a:solidFill>
                <a:latin typeface="Arial" panose="020B0604020202020204" pitchFamily="34" charset="0"/>
              </a:rPr>
              <a:t>2. Батьки здобувачів освіти мають право:</a:t>
            </a:r>
          </a:p>
          <a:p>
            <a:pPr marL="285750" indent="-285750" fontAlgn="base">
              <a:buFont typeface="Arial" panose="020B0604020202020204" pitchFamily="34" charset="0"/>
              <a:buChar char="•"/>
            </a:pPr>
            <a:r>
              <a:rPr lang="uk-UA" b="1" i="1" dirty="0">
                <a:solidFill>
                  <a:srgbClr val="333333"/>
                </a:solidFill>
                <a:latin typeface="Arial" panose="020B0604020202020204" pitchFamily="34" charset="0"/>
              </a:rPr>
              <a:t>захищати відповідно до законодавства права та законні інтереси здобувачів освіти;</a:t>
            </a:r>
          </a:p>
          <a:p>
            <a:pPr marL="285750" indent="-285750" fontAlgn="base">
              <a:buFont typeface="Arial" panose="020B0604020202020204" pitchFamily="34" charset="0"/>
              <a:buChar char="•"/>
            </a:pPr>
            <a:r>
              <a:rPr lang="uk-UA" b="1" i="1" dirty="0">
                <a:solidFill>
                  <a:srgbClr val="333333"/>
                </a:solidFill>
                <a:latin typeface="Arial" panose="020B0604020202020204" pitchFamily="34" charset="0"/>
              </a:rPr>
              <a:t>звертатися до закладів освіти, органів управління освітою з питань освіти;</a:t>
            </a:r>
          </a:p>
          <a:p>
            <a:pPr marL="285750" indent="-285750" fontAlgn="base">
              <a:buFont typeface="Arial" panose="020B0604020202020204" pitchFamily="34" charset="0"/>
              <a:buChar char="•"/>
            </a:pPr>
            <a:r>
              <a:rPr lang="uk-UA" b="1" i="1" dirty="0">
                <a:solidFill>
                  <a:srgbClr val="333333"/>
                </a:solidFill>
                <a:latin typeface="Arial" panose="020B0604020202020204" pitchFamily="34" charset="0"/>
              </a:rPr>
              <a:t>обирати заклад освіти, освітню програму, вид і форму здобуття дітьми відповідної освіти;</a:t>
            </a:r>
          </a:p>
          <a:p>
            <a:pPr marL="285750" indent="-285750" fontAlgn="base">
              <a:buFont typeface="Arial" panose="020B0604020202020204" pitchFamily="34" charset="0"/>
              <a:buChar char="•"/>
            </a:pPr>
            <a:r>
              <a:rPr lang="uk-UA" b="1" i="1" dirty="0">
                <a:solidFill>
                  <a:srgbClr val="333333"/>
                </a:solidFill>
                <a:latin typeface="Arial" panose="020B0604020202020204" pitchFamily="34" charset="0"/>
              </a:rPr>
              <a:t>брати участь у громадському самоврядуванні закладу освіти, зокрема обирати і бути обраними до органів громадського самоврядування закладу освіти;</a:t>
            </a:r>
          </a:p>
          <a:p>
            <a:pPr marL="285750" indent="-285750" fontAlgn="base">
              <a:buFont typeface="Arial" panose="020B0604020202020204" pitchFamily="34" charset="0"/>
              <a:buChar char="•"/>
            </a:pPr>
            <a:br>
              <a:rPr lang="uk-UA" dirty="0">
                <a:solidFill>
                  <a:srgbClr val="333333"/>
                </a:solidFill>
                <a:latin typeface="Arial" panose="020B0604020202020204" pitchFamily="34" charset="0"/>
              </a:rPr>
            </a:br>
            <a:endParaRPr lang="en-US" b="0" i="0" dirty="0">
              <a:solidFill>
                <a:srgbClr val="333333"/>
              </a:solidFill>
              <a:effectLst/>
              <a:latin typeface="Arial" panose="020B0604020202020204" pitchFamily="34" charset="0"/>
            </a:endParaRPr>
          </a:p>
        </p:txBody>
      </p:sp>
    </p:spTree>
    <p:extLst>
      <p:ext uri="{BB962C8B-B14F-4D97-AF65-F5344CB8AC3E}">
        <p14:creationId xmlns:p14="http://schemas.microsoft.com/office/powerpoint/2010/main" val="3495610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22000"/>
          </a:stretch>
        </a:blipFill>
        <a:effectLst/>
      </p:bgPr>
    </p:bg>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060A9F31-664E-47D4-88BF-517D60B49045}"/>
              </a:ext>
            </a:extLst>
          </p:cNvPr>
          <p:cNvSpPr/>
          <p:nvPr/>
        </p:nvSpPr>
        <p:spPr>
          <a:xfrm>
            <a:off x="2773680" y="243840"/>
            <a:ext cx="8006080" cy="2062103"/>
          </a:xfrm>
          <a:prstGeom prst="rect">
            <a:avLst/>
          </a:prstGeom>
        </p:spPr>
        <p:txBody>
          <a:bodyPr wrap="square">
            <a:spAutoFit/>
          </a:bodyPr>
          <a:lstStyle/>
          <a:p>
            <a:pPr algn="ctr" fontAlgn="base"/>
            <a:br>
              <a:rPr lang="ru-RU" b="1" dirty="0">
                <a:solidFill>
                  <a:srgbClr val="333333"/>
                </a:solidFill>
                <a:latin typeface="Arial" panose="020B0604020202020204" pitchFamily="34" charset="0"/>
              </a:rPr>
            </a:br>
            <a:r>
              <a:rPr lang="ru-RU" sz="2800" b="1" dirty="0" err="1">
                <a:ln w="22225">
                  <a:solidFill>
                    <a:schemeClr val="accent2"/>
                  </a:solidFill>
                  <a:prstDash val="solid"/>
                </a:ln>
                <a:solidFill>
                  <a:schemeClr val="accent2">
                    <a:lumMod val="40000"/>
                    <a:lumOff val="60000"/>
                  </a:schemeClr>
                </a:solidFill>
                <a:latin typeface="Arial" panose="020B0604020202020204" pitchFamily="34" charset="0"/>
              </a:rPr>
              <a:t>Стаття</a:t>
            </a:r>
            <a:r>
              <a:rPr lang="ru-RU" sz="2800" b="1" dirty="0">
                <a:ln w="22225">
                  <a:solidFill>
                    <a:schemeClr val="accent2"/>
                  </a:solidFill>
                  <a:prstDash val="solid"/>
                </a:ln>
                <a:solidFill>
                  <a:schemeClr val="accent2">
                    <a:lumMod val="40000"/>
                    <a:lumOff val="60000"/>
                  </a:schemeClr>
                </a:solidFill>
                <a:latin typeface="Arial" panose="020B0604020202020204" pitchFamily="34" charset="0"/>
              </a:rPr>
              <a:t> 55. Права та </a:t>
            </a:r>
            <a:r>
              <a:rPr lang="ru-RU" sz="2800" b="1" dirty="0" err="1">
                <a:ln w="22225">
                  <a:solidFill>
                    <a:schemeClr val="accent2"/>
                  </a:solidFill>
                  <a:prstDash val="solid"/>
                </a:ln>
                <a:solidFill>
                  <a:schemeClr val="accent2">
                    <a:lumMod val="40000"/>
                    <a:lumOff val="60000"/>
                  </a:schemeClr>
                </a:solidFill>
                <a:latin typeface="Arial" panose="020B0604020202020204" pitchFamily="34" charset="0"/>
              </a:rPr>
              <a:t>обов’язки</a:t>
            </a:r>
            <a:r>
              <a:rPr lang="ru-RU" sz="2800" b="1" dirty="0">
                <a:ln w="22225">
                  <a:solidFill>
                    <a:schemeClr val="accent2"/>
                  </a:solidFill>
                  <a:prstDash val="solid"/>
                </a:ln>
                <a:solidFill>
                  <a:schemeClr val="accent2">
                    <a:lumMod val="40000"/>
                    <a:lumOff val="60000"/>
                  </a:schemeClr>
                </a:solidFill>
                <a:latin typeface="Arial" panose="020B0604020202020204" pitchFamily="34" charset="0"/>
              </a:rPr>
              <a:t> </a:t>
            </a:r>
            <a:r>
              <a:rPr lang="ru-RU" sz="2800" b="1" dirty="0" err="1">
                <a:ln w="22225">
                  <a:solidFill>
                    <a:schemeClr val="accent2"/>
                  </a:solidFill>
                  <a:prstDash val="solid"/>
                </a:ln>
                <a:solidFill>
                  <a:schemeClr val="accent2">
                    <a:lumMod val="40000"/>
                    <a:lumOff val="60000"/>
                  </a:schemeClr>
                </a:solidFill>
                <a:latin typeface="Arial" panose="020B0604020202020204" pitchFamily="34" charset="0"/>
              </a:rPr>
              <a:t>батьків</a:t>
            </a:r>
            <a:r>
              <a:rPr lang="ru-RU" sz="2800" b="1" dirty="0">
                <a:ln w="22225">
                  <a:solidFill>
                    <a:schemeClr val="accent2"/>
                  </a:solidFill>
                  <a:prstDash val="solid"/>
                </a:ln>
                <a:solidFill>
                  <a:schemeClr val="accent2">
                    <a:lumMod val="40000"/>
                    <a:lumOff val="60000"/>
                  </a:schemeClr>
                </a:solidFill>
                <a:latin typeface="Arial" panose="020B0604020202020204" pitchFamily="34" charset="0"/>
              </a:rPr>
              <a:t> </a:t>
            </a:r>
            <a:r>
              <a:rPr lang="ru-RU" sz="2800" b="1" dirty="0" err="1">
                <a:ln w="22225">
                  <a:solidFill>
                    <a:schemeClr val="accent2"/>
                  </a:solidFill>
                  <a:prstDash val="solid"/>
                </a:ln>
                <a:solidFill>
                  <a:schemeClr val="accent2">
                    <a:lumMod val="40000"/>
                    <a:lumOff val="60000"/>
                  </a:schemeClr>
                </a:solidFill>
                <a:latin typeface="Arial" panose="020B0604020202020204" pitchFamily="34" charset="0"/>
              </a:rPr>
              <a:t>здобувачів</a:t>
            </a:r>
            <a:endParaRPr lang="ru-RU" sz="2800" b="1" dirty="0">
              <a:ln w="22225">
                <a:solidFill>
                  <a:schemeClr val="accent2"/>
                </a:solidFill>
                <a:prstDash val="solid"/>
              </a:ln>
              <a:solidFill>
                <a:schemeClr val="accent2">
                  <a:lumMod val="40000"/>
                  <a:lumOff val="60000"/>
                </a:schemeClr>
              </a:solidFill>
              <a:latin typeface="Arial" panose="020B0604020202020204" pitchFamily="34" charset="0"/>
            </a:endParaRPr>
          </a:p>
          <a:p>
            <a:pPr algn="ctr" fontAlgn="base"/>
            <a:br>
              <a:rPr lang="ru-RU" b="1" dirty="0">
                <a:solidFill>
                  <a:srgbClr val="333333"/>
                </a:solidFill>
                <a:latin typeface="Arial" panose="020B0604020202020204" pitchFamily="34" charset="0"/>
              </a:rPr>
            </a:br>
            <a:br>
              <a:rPr lang="ru-RU" dirty="0"/>
            </a:br>
            <a:endParaRPr lang="uk-UA" dirty="0"/>
          </a:p>
        </p:txBody>
      </p:sp>
      <p:sp>
        <p:nvSpPr>
          <p:cNvPr id="4" name="Прямокутник 3">
            <a:extLst>
              <a:ext uri="{FF2B5EF4-FFF2-40B4-BE49-F238E27FC236}">
                <a16:creationId xmlns:a16="http://schemas.microsoft.com/office/drawing/2014/main" id="{CC300B5B-1CDE-4EAE-B550-D4A284A95B31}"/>
              </a:ext>
            </a:extLst>
          </p:cNvPr>
          <p:cNvSpPr/>
          <p:nvPr/>
        </p:nvSpPr>
        <p:spPr>
          <a:xfrm>
            <a:off x="1727200" y="1305342"/>
            <a:ext cx="9296400" cy="5447645"/>
          </a:xfrm>
          <a:prstGeom prst="rect">
            <a:avLst/>
          </a:prstGeom>
        </p:spPr>
        <p:txBody>
          <a:bodyPr wrap="square">
            <a:spAutoFit/>
          </a:bodyPr>
          <a:lstStyle/>
          <a:p>
            <a:pPr fontAlgn="base"/>
            <a:endParaRPr lang="uk-UA" dirty="0">
              <a:solidFill>
                <a:srgbClr val="333333"/>
              </a:solidFill>
              <a:latin typeface="Arial" panose="020B0604020202020204" pitchFamily="34" charset="0"/>
            </a:endParaRPr>
          </a:p>
          <a:p>
            <a:pPr fontAlgn="base"/>
            <a:r>
              <a:rPr lang="uk-UA" sz="2000" b="1" dirty="0">
                <a:solidFill>
                  <a:srgbClr val="333333"/>
                </a:solidFill>
                <a:latin typeface="Arial" panose="020B0604020202020204" pitchFamily="34" charset="0"/>
              </a:rPr>
              <a:t> </a:t>
            </a:r>
            <a:r>
              <a:rPr lang="uk-UA" sz="3200" b="1" dirty="0">
                <a:solidFill>
                  <a:srgbClr val="333333"/>
                </a:solidFill>
                <a:latin typeface="Arial" panose="020B0604020202020204" pitchFamily="34" charset="0"/>
              </a:rPr>
              <a:t>Батьки здобувачів освіти мають право:</a:t>
            </a:r>
          </a:p>
          <a:p>
            <a:pPr marL="285750" indent="-285750" fontAlgn="base">
              <a:buFont typeface="Arial" panose="020B0604020202020204" pitchFamily="34" charset="0"/>
              <a:buChar char="•"/>
            </a:pPr>
            <a:r>
              <a:rPr lang="uk-UA" sz="2000" b="1" i="1" dirty="0"/>
              <a:t>брати участь у розробленні індивідуальної програми розвитку дитини та/або індивідуального навчального плану;</a:t>
            </a:r>
          </a:p>
          <a:p>
            <a:pPr marL="285750" indent="-285750" fontAlgn="base">
              <a:buFont typeface="Arial" panose="020B0604020202020204" pitchFamily="34" charset="0"/>
              <a:buChar char="•"/>
            </a:pPr>
            <a:r>
              <a:rPr lang="uk-UA" sz="2000" b="1" i="1" dirty="0"/>
              <a:t>отримувати інформацію про діяльність закладу освіти, у тому числі щодо надання соціальних та психолого-педагогічних послуг особам, які постраждали від </a:t>
            </a:r>
            <a:r>
              <a:rPr lang="uk-UA" sz="2000" b="1" i="1" dirty="0" err="1"/>
              <a:t>булінгу</a:t>
            </a:r>
            <a:r>
              <a:rPr lang="uk-UA" sz="2000" b="1" i="1" dirty="0"/>
              <a:t> (цькування), стали його свідками або вчинили </a:t>
            </a:r>
            <a:r>
              <a:rPr lang="uk-UA" sz="2000" b="1" i="1" dirty="0" err="1"/>
              <a:t>булінг</a:t>
            </a:r>
            <a:r>
              <a:rPr lang="uk-UA" sz="2000" b="1" i="1" dirty="0"/>
              <a:t> (цькування), про результати навчання своїх дітей (дітей, законними представниками яких вони є) і результати оцінювання якості освіти у закладі освіти та його освітньої діяльності;</a:t>
            </a:r>
          </a:p>
          <a:p>
            <a:pPr marL="285750" indent="-285750" fontAlgn="base">
              <a:buFont typeface="Arial" panose="020B0604020202020204" pitchFamily="34" charset="0"/>
              <a:buChar char="•"/>
            </a:pPr>
            <a:r>
              <a:rPr lang="uk-UA" sz="2000" b="1" i="1" dirty="0"/>
              <a:t>подавати керівництву або засновнику закладу освіти заяву про випадки </a:t>
            </a:r>
            <a:r>
              <a:rPr lang="uk-UA" sz="2000" b="1" i="1" dirty="0" err="1"/>
              <a:t>булінгу</a:t>
            </a:r>
            <a:r>
              <a:rPr lang="uk-UA" sz="2000" b="1" i="1" dirty="0"/>
              <a:t> (цькування) стосовно дитини або будь-якого іншого учасника освітнього процесу;</a:t>
            </a:r>
          </a:p>
          <a:p>
            <a:pPr marL="285750" indent="-285750" fontAlgn="base">
              <a:buFont typeface="Arial" panose="020B0604020202020204" pitchFamily="34" charset="0"/>
              <a:buChar char="•"/>
            </a:pPr>
            <a:r>
              <a:rPr lang="uk-UA" sz="2000" b="1" i="1" dirty="0"/>
              <a:t>вимагати повного та неупередженого розслідування випадків </a:t>
            </a:r>
            <a:r>
              <a:rPr lang="uk-UA" sz="2000" b="1" i="1" dirty="0" err="1"/>
              <a:t>булінгу</a:t>
            </a:r>
            <a:r>
              <a:rPr lang="uk-UA" sz="2000" b="1" i="1" dirty="0"/>
              <a:t> (цькування) стосовно дитини або будь-якого іншого учасника освітнього процесу.</a:t>
            </a:r>
            <a:br>
              <a:rPr lang="uk-UA" b="1" i="1" dirty="0">
                <a:solidFill>
                  <a:srgbClr val="333333"/>
                </a:solidFill>
                <a:latin typeface="Arial" panose="020B0604020202020204" pitchFamily="34" charset="0"/>
              </a:rPr>
            </a:br>
            <a:endParaRPr lang="en-US" b="1" i="1" dirty="0">
              <a:solidFill>
                <a:srgbClr val="333333"/>
              </a:solidFill>
              <a:effectLst/>
              <a:latin typeface="Arial" panose="020B0604020202020204" pitchFamily="34" charset="0"/>
            </a:endParaRPr>
          </a:p>
        </p:txBody>
      </p:sp>
    </p:spTree>
    <p:extLst>
      <p:ext uri="{BB962C8B-B14F-4D97-AF65-F5344CB8AC3E}">
        <p14:creationId xmlns:p14="http://schemas.microsoft.com/office/powerpoint/2010/main" val="603542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9000"/>
          </a:stretch>
        </a:blipFill>
        <a:effectLst/>
      </p:bgPr>
    </p:bg>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E366B344-C56E-4E48-B1E1-1AEDFC1C1FCD}"/>
              </a:ext>
            </a:extLst>
          </p:cNvPr>
          <p:cNvSpPr/>
          <p:nvPr/>
        </p:nvSpPr>
        <p:spPr>
          <a:xfrm>
            <a:off x="1788160" y="751840"/>
            <a:ext cx="9885680" cy="5509200"/>
          </a:xfrm>
          <a:prstGeom prst="rect">
            <a:avLst/>
          </a:prstGeom>
        </p:spPr>
        <p:txBody>
          <a:bodyPr wrap="square">
            <a:spAutoFit/>
          </a:bodyPr>
          <a:lstStyle/>
          <a:p>
            <a:pPr fontAlgn="base"/>
            <a:r>
              <a:rPr lang="uk-UA" sz="2800" b="1" dirty="0">
                <a:solidFill>
                  <a:srgbClr val="333333"/>
                </a:solidFill>
                <a:latin typeface="Arial" panose="020B0604020202020204" pitchFamily="34" charset="0"/>
              </a:rPr>
              <a:t>3. Батьки здобувачів освіти зобов’язані:</a:t>
            </a:r>
          </a:p>
          <a:p>
            <a:pPr marL="285750" indent="-285750" fontAlgn="base">
              <a:buFont typeface="Arial" panose="020B0604020202020204" pitchFamily="34" charset="0"/>
              <a:buChar char="•"/>
            </a:pPr>
            <a:r>
              <a:rPr lang="uk-UA" b="1" i="1" dirty="0">
                <a:solidFill>
                  <a:srgbClr val="333333"/>
                </a:solidFill>
                <a:latin typeface="Arial" panose="020B0604020202020204" pitchFamily="34" charset="0"/>
              </a:rPr>
              <a:t>виховувати у дітей повагу до гідності, прав, свобод і законних інтересів людини, законів та етичних норм, відповідальне ставлення до власного здоров’я, здоров’я оточуючих і довкілля;</a:t>
            </a:r>
          </a:p>
          <a:p>
            <a:pPr marL="285750" indent="-285750" fontAlgn="base">
              <a:buFont typeface="Arial" panose="020B0604020202020204" pitchFamily="34" charset="0"/>
              <a:buChar char="•"/>
            </a:pPr>
            <a:r>
              <a:rPr lang="uk-UA" b="1" i="1" dirty="0">
                <a:solidFill>
                  <a:srgbClr val="333333"/>
                </a:solidFill>
                <a:latin typeface="Arial" panose="020B0604020202020204" pitchFamily="34" charset="0"/>
              </a:rPr>
              <a:t>сприяти виконанню дитиною освітньої програми та досягненню дитиною передбачених нею результатів навчання;</a:t>
            </a:r>
          </a:p>
          <a:p>
            <a:pPr marL="285750" indent="-285750" fontAlgn="base">
              <a:buFont typeface="Arial" panose="020B0604020202020204" pitchFamily="34" charset="0"/>
              <a:buChar char="•"/>
            </a:pPr>
            <a:r>
              <a:rPr lang="uk-UA" b="1" i="1" dirty="0">
                <a:solidFill>
                  <a:srgbClr val="333333"/>
                </a:solidFill>
                <a:latin typeface="Arial" panose="020B0604020202020204" pitchFamily="34" charset="0"/>
              </a:rPr>
              <a:t>поважати гідність, права, свободи і законні інтереси дитини та інших учасників освітнього процесу;</a:t>
            </a:r>
          </a:p>
          <a:p>
            <a:pPr marL="285750" indent="-285750" fontAlgn="base">
              <a:buFont typeface="Arial" panose="020B0604020202020204" pitchFamily="34" charset="0"/>
              <a:buChar char="•"/>
            </a:pPr>
            <a:r>
              <a:rPr lang="uk-UA" b="1" i="1" dirty="0">
                <a:solidFill>
                  <a:srgbClr val="333333"/>
                </a:solidFill>
                <a:latin typeface="Arial" panose="020B0604020202020204" pitchFamily="34" charset="0"/>
              </a:rPr>
              <a:t>дбати про фізичне і психічне здоров’я дитини, сприяти розвитку її здібностей, формувати навички здорового способу життя;</a:t>
            </a:r>
          </a:p>
          <a:p>
            <a:pPr marL="285750" indent="-285750" fontAlgn="base">
              <a:buFont typeface="Arial" panose="020B0604020202020204" pitchFamily="34" charset="0"/>
              <a:buChar char="•"/>
            </a:pPr>
            <a:r>
              <a:rPr lang="uk-UA" b="1" i="1" dirty="0">
                <a:solidFill>
                  <a:srgbClr val="333333"/>
                </a:solidFill>
                <a:latin typeface="Arial" panose="020B0604020202020204" pitchFamily="34" charset="0"/>
              </a:rPr>
              <a:t>формувати у дитини культуру діалогу, культуру життя у взаєморозумінні, мирі та злагоді між усіма народами, етнічними, національними, релігійними групами, представниками різних політичних і релігійних поглядів та культурних традицій, різного соціального походження, сімейного та майнового стану;</a:t>
            </a:r>
          </a:p>
          <a:p>
            <a:pPr marL="285750" indent="-285750" fontAlgn="base">
              <a:buFont typeface="Arial" panose="020B0604020202020204" pitchFamily="34" charset="0"/>
              <a:buChar char="•"/>
            </a:pPr>
            <a:r>
              <a:rPr lang="uk-UA" b="1" i="1" dirty="0">
                <a:solidFill>
                  <a:srgbClr val="333333"/>
                </a:solidFill>
                <a:latin typeface="Arial" panose="020B0604020202020204" pitchFamily="34" charset="0"/>
              </a:rPr>
              <a:t>настановленням і особистим прикладом утверджувати повагу до суспільної моралі та суспільних цінностей, зокрема правди, справедливості, патріотизму, гуманізму, толерантності, працелюбства;</a:t>
            </a:r>
            <a:br>
              <a:rPr lang="uk-UA" dirty="0">
                <a:solidFill>
                  <a:srgbClr val="333333"/>
                </a:solidFill>
                <a:latin typeface="Arial" panose="020B0604020202020204" pitchFamily="34" charset="0"/>
              </a:rPr>
            </a:br>
            <a:endParaRPr lang="en-US" b="0" i="0" dirty="0">
              <a:solidFill>
                <a:srgbClr val="333333"/>
              </a:solidFill>
              <a:effectLst/>
              <a:latin typeface="Arial" panose="020B0604020202020204" pitchFamily="34" charset="0"/>
            </a:endParaRPr>
          </a:p>
        </p:txBody>
      </p:sp>
    </p:spTree>
    <p:extLst>
      <p:ext uri="{BB962C8B-B14F-4D97-AF65-F5344CB8AC3E}">
        <p14:creationId xmlns:p14="http://schemas.microsoft.com/office/powerpoint/2010/main" val="2053151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16000"/>
          </a:stretch>
        </a:blipFill>
        <a:effectLst/>
      </p:bgPr>
    </p:bg>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393DF2CB-E92E-4640-A09C-2392896B83E8}"/>
              </a:ext>
            </a:extLst>
          </p:cNvPr>
          <p:cNvSpPr/>
          <p:nvPr/>
        </p:nvSpPr>
        <p:spPr>
          <a:xfrm>
            <a:off x="1991360" y="612845"/>
            <a:ext cx="8859520" cy="4524315"/>
          </a:xfrm>
          <a:prstGeom prst="rect">
            <a:avLst/>
          </a:prstGeom>
        </p:spPr>
        <p:txBody>
          <a:bodyPr wrap="square">
            <a:spAutoFit/>
          </a:bodyPr>
          <a:lstStyle/>
          <a:p>
            <a:pPr marL="285750" indent="-285750">
              <a:buFont typeface="Arial" panose="020B0604020202020204" pitchFamily="34" charset="0"/>
              <a:buChar char="•"/>
            </a:pPr>
            <a:r>
              <a:rPr lang="uk-UA" b="1" i="1" dirty="0"/>
              <a:t>формувати у дітей усвідомлення необхідності додержуватися Конституції та законів України, захищати суверенітет і територіальну цілісність України;</a:t>
            </a:r>
          </a:p>
          <a:p>
            <a:pPr marL="285750" indent="-285750">
              <a:buFont typeface="Arial" panose="020B0604020202020204" pitchFamily="34" charset="0"/>
              <a:buChar char="•"/>
            </a:pPr>
            <a:endParaRPr lang="uk-UA" b="1" i="1" dirty="0"/>
          </a:p>
          <a:p>
            <a:pPr marL="285750" indent="-285750">
              <a:buFont typeface="Arial" panose="020B0604020202020204" pitchFamily="34" charset="0"/>
              <a:buChar char="•"/>
            </a:pPr>
            <a:r>
              <a:rPr lang="uk-UA" b="1" i="1" dirty="0"/>
              <a:t>виховувати у дитини повагу до державної мови та державних символів України, національних, історичних, культурних цінностей України, дбайливе ставлення до історико-культурного надбання України;</a:t>
            </a:r>
          </a:p>
          <a:p>
            <a:pPr marL="285750" indent="-285750">
              <a:buFont typeface="Arial" panose="020B0604020202020204" pitchFamily="34" charset="0"/>
              <a:buChar char="•"/>
            </a:pPr>
            <a:endParaRPr lang="uk-UA" b="1" i="1" dirty="0"/>
          </a:p>
          <a:p>
            <a:pPr marL="285750" indent="-285750">
              <a:buFont typeface="Arial" panose="020B0604020202020204" pitchFamily="34" charset="0"/>
              <a:buChar char="•"/>
            </a:pPr>
            <a:r>
              <a:rPr lang="uk-UA" b="1" i="1" dirty="0"/>
              <a:t>дотримуватися установчих документів, правил внутрішнього розпорядку закладу освіти, а також умов договору про надання освітніх послуг (за наявності);</a:t>
            </a:r>
          </a:p>
          <a:p>
            <a:pPr marL="285750" indent="-285750">
              <a:buFont typeface="Arial" panose="020B0604020202020204" pitchFamily="34" charset="0"/>
              <a:buChar char="•"/>
            </a:pPr>
            <a:endParaRPr lang="uk-UA" b="1" i="1" dirty="0"/>
          </a:p>
          <a:p>
            <a:pPr marL="285750" indent="-285750">
              <a:buFont typeface="Arial" panose="020B0604020202020204" pitchFamily="34" charset="0"/>
              <a:buChar char="•"/>
            </a:pPr>
            <a:r>
              <a:rPr lang="uk-UA" b="1" i="1" dirty="0"/>
              <a:t>сприяти керівництву закладу освіти у проведенні розслідування щодо випадків </a:t>
            </a:r>
            <a:r>
              <a:rPr lang="uk-UA" b="1" i="1" dirty="0" err="1"/>
              <a:t>булінгу</a:t>
            </a:r>
            <a:r>
              <a:rPr lang="uk-UA" b="1" i="1" dirty="0"/>
              <a:t> (цькування);</a:t>
            </a:r>
          </a:p>
          <a:p>
            <a:pPr marL="285750" indent="-285750">
              <a:buFont typeface="Arial" panose="020B0604020202020204" pitchFamily="34" charset="0"/>
              <a:buChar char="•"/>
            </a:pPr>
            <a:endParaRPr lang="uk-UA" b="1" i="1" dirty="0"/>
          </a:p>
          <a:p>
            <a:pPr marL="285750" indent="-285750">
              <a:buFont typeface="Arial" panose="020B0604020202020204" pitchFamily="34" charset="0"/>
              <a:buChar char="•"/>
            </a:pPr>
            <a:r>
              <a:rPr lang="uk-UA" b="1" i="1" dirty="0"/>
              <a:t>виконувати рішення та рекомендації комісії з розгляду випадків </a:t>
            </a:r>
            <a:r>
              <a:rPr lang="uk-UA" b="1" i="1" dirty="0" err="1"/>
              <a:t>булінгу</a:t>
            </a:r>
            <a:r>
              <a:rPr lang="uk-UA" b="1" i="1" dirty="0"/>
              <a:t> (цькування) в закладі освіти.</a:t>
            </a:r>
          </a:p>
        </p:txBody>
      </p:sp>
    </p:spTree>
    <p:extLst>
      <p:ext uri="{BB962C8B-B14F-4D97-AF65-F5344CB8AC3E}">
        <p14:creationId xmlns:p14="http://schemas.microsoft.com/office/powerpoint/2010/main" val="18061245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4000" b="-9000"/>
          </a:stretch>
        </a:blipFill>
        <a:effectLst/>
      </p:bgPr>
    </p:bg>
    <p:spTree>
      <p:nvGrpSpPr>
        <p:cNvPr id="1" name=""/>
        <p:cNvGrpSpPr/>
        <p:nvPr/>
      </p:nvGrpSpPr>
      <p:grpSpPr>
        <a:xfrm>
          <a:off x="0" y="0"/>
          <a:ext cx="0" cy="0"/>
          <a:chOff x="0" y="0"/>
          <a:chExt cx="0" cy="0"/>
        </a:xfrm>
      </p:grpSpPr>
      <p:sp>
        <p:nvSpPr>
          <p:cNvPr id="4" name="Прямокутник 3">
            <a:extLst>
              <a:ext uri="{FF2B5EF4-FFF2-40B4-BE49-F238E27FC236}">
                <a16:creationId xmlns:a16="http://schemas.microsoft.com/office/drawing/2014/main" id="{0DA1E78B-E0A6-47C4-9CB0-DBD5B74E9E7B}"/>
              </a:ext>
            </a:extLst>
          </p:cNvPr>
          <p:cNvSpPr/>
          <p:nvPr/>
        </p:nvSpPr>
        <p:spPr>
          <a:xfrm>
            <a:off x="1625600" y="548640"/>
            <a:ext cx="9570720" cy="1908215"/>
          </a:xfrm>
          <a:prstGeom prst="rect">
            <a:avLst/>
          </a:prstGeom>
          <a:noFill/>
        </p:spPr>
        <p:txBody>
          <a:bodyPr wrap="square" lIns="91440" tIns="45720" rIns="91440" bIns="45720">
            <a:spAutoFit/>
          </a:bodyPr>
          <a:lstStyle/>
          <a:p>
            <a:pPr algn="ctr"/>
            <a:r>
              <a:rPr lang="uk-UA" sz="3200" b="1" dirty="0">
                <a:ln w="12700" cmpd="sng">
                  <a:solidFill>
                    <a:schemeClr val="accent4"/>
                  </a:solidFill>
                  <a:prstDash val="solid"/>
                </a:ln>
                <a:solidFill>
                  <a:srgbClr val="00B050"/>
                </a:solidFill>
                <a:latin typeface="Arial Black" panose="020B0A04020102020204" pitchFamily="34" charset="0"/>
              </a:rPr>
              <a:t>Батьківське врядування. Громадський контроль.</a:t>
            </a:r>
          </a:p>
          <a:p>
            <a:pPr algn="ctr"/>
            <a:endParaRPr lang="uk-UA"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3" name="TextBox 2">
            <a:extLst>
              <a:ext uri="{FF2B5EF4-FFF2-40B4-BE49-F238E27FC236}">
                <a16:creationId xmlns:a16="http://schemas.microsoft.com/office/drawing/2014/main" id="{36689D58-7840-4C07-A575-7320359816D4}"/>
              </a:ext>
            </a:extLst>
          </p:cNvPr>
          <p:cNvSpPr txBox="1"/>
          <p:nvPr/>
        </p:nvSpPr>
        <p:spPr>
          <a:xfrm>
            <a:off x="304800" y="1752600"/>
            <a:ext cx="12149729" cy="923330"/>
          </a:xfrm>
          <a:prstGeom prst="rect">
            <a:avLst/>
          </a:prstGeom>
          <a:noFill/>
        </p:spPr>
        <p:txBody>
          <a:bodyPr wrap="square" rtlCol="0">
            <a:spAutoFit/>
          </a:bodyPr>
          <a:lstStyle/>
          <a:p>
            <a:endParaRPr lang="uk-UA"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p:txBody>
      </p:sp>
      <p:sp>
        <p:nvSpPr>
          <p:cNvPr id="2" name="Прямокутник 1">
            <a:extLst>
              <a:ext uri="{FF2B5EF4-FFF2-40B4-BE49-F238E27FC236}">
                <a16:creationId xmlns:a16="http://schemas.microsoft.com/office/drawing/2014/main" id="{47185E88-C7E4-4185-AD46-DEC4C92EF2B0}"/>
              </a:ext>
            </a:extLst>
          </p:cNvPr>
          <p:cNvSpPr/>
          <p:nvPr/>
        </p:nvSpPr>
        <p:spPr>
          <a:xfrm>
            <a:off x="802640" y="1940559"/>
            <a:ext cx="10393680" cy="3970318"/>
          </a:xfrm>
          <a:prstGeom prst="rect">
            <a:avLst/>
          </a:prstGeom>
        </p:spPr>
        <p:txBody>
          <a:bodyPr wrap="square">
            <a:spAutoFit/>
          </a:bodyPr>
          <a:lstStyle/>
          <a:p>
            <a:pPr algn="just"/>
            <a:r>
              <a:rPr lang="ru-RU" b="1" dirty="0">
                <a:solidFill>
                  <a:srgbClr val="000000"/>
                </a:solidFill>
                <a:latin typeface="Open Sans" panose="020B0604020202020204" charset="0"/>
              </a:rPr>
              <a:t>1. </a:t>
            </a:r>
            <a:r>
              <a:rPr lang="ru-RU" b="1" dirty="0" err="1">
                <a:solidFill>
                  <a:srgbClr val="000000"/>
                </a:solidFill>
                <a:latin typeface="Open Sans" panose="020B0604020202020204" charset="0"/>
              </a:rPr>
              <a:t>Громадське</a:t>
            </a:r>
            <a:r>
              <a:rPr lang="ru-RU" b="1" dirty="0">
                <a:solidFill>
                  <a:srgbClr val="000000"/>
                </a:solidFill>
                <a:latin typeface="Open Sans" panose="020B0604020202020204" charset="0"/>
              </a:rPr>
              <a:t> </a:t>
            </a:r>
            <a:r>
              <a:rPr lang="ru-RU" b="1" dirty="0" err="1">
                <a:solidFill>
                  <a:srgbClr val="000000"/>
                </a:solidFill>
                <a:latin typeface="Open Sans" panose="020B0604020202020204" charset="0"/>
              </a:rPr>
              <a:t>самоврядування</a:t>
            </a:r>
            <a:r>
              <a:rPr lang="ru-RU" b="1" dirty="0">
                <a:solidFill>
                  <a:srgbClr val="000000"/>
                </a:solidFill>
                <a:latin typeface="Open Sans" panose="020B0604020202020204" charset="0"/>
              </a:rPr>
              <a:t> в </a:t>
            </a:r>
            <a:r>
              <a:rPr lang="ru-RU" b="1" dirty="0" err="1">
                <a:solidFill>
                  <a:srgbClr val="000000"/>
                </a:solidFill>
                <a:latin typeface="Open Sans" panose="020B0604020202020204" charset="0"/>
              </a:rPr>
              <a:t>закладі</a:t>
            </a:r>
            <a:r>
              <a:rPr lang="ru-RU" b="1" dirty="0">
                <a:solidFill>
                  <a:srgbClr val="000000"/>
                </a:solidFill>
                <a:latin typeface="Open Sans" panose="020B0604020202020204" charset="0"/>
              </a:rPr>
              <a:t> </a:t>
            </a:r>
            <a:r>
              <a:rPr lang="ru-RU" b="1" dirty="0" err="1">
                <a:solidFill>
                  <a:srgbClr val="000000"/>
                </a:solidFill>
                <a:latin typeface="Open Sans" panose="020B0604020202020204" charset="0"/>
              </a:rPr>
              <a:t>освіти</a:t>
            </a:r>
            <a:r>
              <a:rPr lang="ru-RU" b="1" dirty="0">
                <a:solidFill>
                  <a:srgbClr val="000000"/>
                </a:solidFill>
                <a:latin typeface="Open Sans" panose="020B0604020202020204" charset="0"/>
              </a:rPr>
              <a:t> </a:t>
            </a:r>
            <a:r>
              <a:rPr lang="ru-RU" dirty="0">
                <a:solidFill>
                  <a:srgbClr val="000000"/>
                </a:solidFill>
                <a:latin typeface="Open Sans" panose="020B0604020202020204" charset="0"/>
              </a:rPr>
              <a:t>- </a:t>
            </a:r>
            <a:r>
              <a:rPr lang="ru-RU" dirty="0" err="1">
                <a:solidFill>
                  <a:srgbClr val="000000"/>
                </a:solidFill>
                <a:latin typeface="Open Sans" panose="020B0604020202020204" charset="0"/>
              </a:rPr>
              <a:t>це</a:t>
            </a:r>
            <a:r>
              <a:rPr lang="ru-RU" dirty="0">
                <a:solidFill>
                  <a:srgbClr val="000000"/>
                </a:solidFill>
                <a:latin typeface="Open Sans" panose="020B0604020202020204" charset="0"/>
              </a:rPr>
              <a:t> право </a:t>
            </a:r>
            <a:r>
              <a:rPr lang="ru-RU" dirty="0" err="1">
                <a:solidFill>
                  <a:srgbClr val="000000"/>
                </a:solidFill>
                <a:latin typeface="Open Sans" panose="020B0604020202020204" charset="0"/>
              </a:rPr>
              <a:t>учасників</a:t>
            </a:r>
            <a:r>
              <a:rPr lang="ru-RU" dirty="0">
                <a:solidFill>
                  <a:srgbClr val="000000"/>
                </a:solidFill>
                <a:latin typeface="Open Sans" panose="020B0604020202020204" charset="0"/>
              </a:rPr>
              <a:t> </a:t>
            </a:r>
            <a:r>
              <a:rPr lang="ru-RU" dirty="0" err="1">
                <a:solidFill>
                  <a:srgbClr val="000000"/>
                </a:solidFill>
                <a:latin typeface="Open Sans" panose="020B0604020202020204" charset="0"/>
              </a:rPr>
              <a:t>освітнього</a:t>
            </a:r>
            <a:r>
              <a:rPr lang="ru-RU" dirty="0">
                <a:solidFill>
                  <a:srgbClr val="000000"/>
                </a:solidFill>
                <a:latin typeface="Open Sans" panose="020B0604020202020204" charset="0"/>
              </a:rPr>
              <a:t> </a:t>
            </a:r>
            <a:r>
              <a:rPr lang="ru-RU" dirty="0" err="1">
                <a:solidFill>
                  <a:srgbClr val="000000"/>
                </a:solidFill>
                <a:latin typeface="Open Sans" panose="020B0604020202020204" charset="0"/>
              </a:rPr>
              <a:t>процесу</a:t>
            </a:r>
            <a:r>
              <a:rPr lang="ru-RU" dirty="0">
                <a:solidFill>
                  <a:srgbClr val="000000"/>
                </a:solidFill>
                <a:latin typeface="Open Sans" panose="020B0604020202020204" charset="0"/>
              </a:rPr>
              <a:t> </a:t>
            </a:r>
            <a:r>
              <a:rPr lang="ru-RU" dirty="0" err="1">
                <a:solidFill>
                  <a:srgbClr val="000000"/>
                </a:solidFill>
                <a:latin typeface="Open Sans" panose="020B0604020202020204" charset="0"/>
              </a:rPr>
              <a:t>безпосередньо</a:t>
            </a:r>
            <a:r>
              <a:rPr lang="ru-RU" dirty="0">
                <a:solidFill>
                  <a:srgbClr val="000000"/>
                </a:solidFill>
                <a:latin typeface="Open Sans" panose="020B0604020202020204" charset="0"/>
              </a:rPr>
              <a:t> та/</a:t>
            </a:r>
            <a:r>
              <a:rPr lang="ru-RU" dirty="0" err="1">
                <a:solidFill>
                  <a:srgbClr val="000000"/>
                </a:solidFill>
                <a:latin typeface="Open Sans" panose="020B0604020202020204" charset="0"/>
              </a:rPr>
              <a:t>або</a:t>
            </a:r>
            <a:r>
              <a:rPr lang="ru-RU" dirty="0">
                <a:solidFill>
                  <a:srgbClr val="000000"/>
                </a:solidFill>
                <a:latin typeface="Open Sans" panose="020B0604020202020204" charset="0"/>
              </a:rPr>
              <a:t> через </a:t>
            </a:r>
            <a:r>
              <a:rPr lang="ru-RU" dirty="0" err="1">
                <a:solidFill>
                  <a:srgbClr val="000000"/>
                </a:solidFill>
                <a:latin typeface="Open Sans" panose="020B0604020202020204" charset="0"/>
              </a:rPr>
              <a:t>органи</a:t>
            </a:r>
            <a:r>
              <a:rPr lang="ru-RU" dirty="0">
                <a:solidFill>
                  <a:srgbClr val="000000"/>
                </a:solidFill>
                <a:latin typeface="Open Sans" panose="020B0604020202020204" charset="0"/>
              </a:rPr>
              <a:t> </a:t>
            </a:r>
            <a:r>
              <a:rPr lang="ru-RU" dirty="0" err="1">
                <a:solidFill>
                  <a:srgbClr val="000000"/>
                </a:solidFill>
                <a:latin typeface="Open Sans" panose="020B0604020202020204" charset="0"/>
              </a:rPr>
              <a:t>громадського</a:t>
            </a:r>
            <a:r>
              <a:rPr lang="ru-RU" dirty="0">
                <a:solidFill>
                  <a:srgbClr val="000000"/>
                </a:solidFill>
                <a:latin typeface="Open Sans" panose="020B0604020202020204" charset="0"/>
              </a:rPr>
              <a:t> </a:t>
            </a:r>
            <a:r>
              <a:rPr lang="ru-RU" dirty="0" err="1">
                <a:solidFill>
                  <a:srgbClr val="000000"/>
                </a:solidFill>
                <a:latin typeface="Open Sans" panose="020B0604020202020204" charset="0"/>
              </a:rPr>
              <a:t>самоврядування</a:t>
            </a:r>
            <a:r>
              <a:rPr lang="ru-RU" dirty="0">
                <a:solidFill>
                  <a:srgbClr val="000000"/>
                </a:solidFill>
                <a:latin typeface="Open Sans" panose="020B0604020202020204" charset="0"/>
              </a:rPr>
              <a:t> </a:t>
            </a:r>
            <a:r>
              <a:rPr lang="ru-RU" dirty="0" err="1">
                <a:solidFill>
                  <a:srgbClr val="000000"/>
                </a:solidFill>
                <a:latin typeface="Open Sans" panose="020B0604020202020204" charset="0"/>
              </a:rPr>
              <a:t>брати</a:t>
            </a:r>
            <a:r>
              <a:rPr lang="ru-RU" dirty="0">
                <a:solidFill>
                  <a:srgbClr val="000000"/>
                </a:solidFill>
                <a:latin typeface="Open Sans" panose="020B0604020202020204" charset="0"/>
              </a:rPr>
              <a:t> участь у </a:t>
            </a:r>
            <a:r>
              <a:rPr lang="ru-RU" dirty="0" err="1">
                <a:solidFill>
                  <a:srgbClr val="000000"/>
                </a:solidFill>
                <a:latin typeface="Open Sans" panose="020B0604020202020204" charset="0"/>
              </a:rPr>
              <a:t>вирішенні</a:t>
            </a:r>
            <a:r>
              <a:rPr lang="ru-RU" dirty="0">
                <a:solidFill>
                  <a:srgbClr val="000000"/>
                </a:solidFill>
                <a:latin typeface="Open Sans" panose="020B0604020202020204" charset="0"/>
              </a:rPr>
              <a:t> </a:t>
            </a:r>
            <a:r>
              <a:rPr lang="ru-RU" dirty="0" err="1">
                <a:solidFill>
                  <a:srgbClr val="000000"/>
                </a:solidFill>
                <a:latin typeface="Open Sans" panose="020B0604020202020204" charset="0"/>
              </a:rPr>
              <a:t>питань</a:t>
            </a:r>
            <a:r>
              <a:rPr lang="ru-RU" dirty="0">
                <a:solidFill>
                  <a:srgbClr val="000000"/>
                </a:solidFill>
                <a:latin typeface="Open Sans" panose="020B0604020202020204" charset="0"/>
              </a:rPr>
              <a:t> </a:t>
            </a:r>
            <a:r>
              <a:rPr lang="ru-RU" dirty="0" err="1">
                <a:solidFill>
                  <a:srgbClr val="000000"/>
                </a:solidFill>
                <a:latin typeface="Open Sans" panose="020B0604020202020204" charset="0"/>
              </a:rPr>
              <a:t>організації</a:t>
            </a:r>
            <a:r>
              <a:rPr lang="ru-RU" dirty="0">
                <a:solidFill>
                  <a:srgbClr val="000000"/>
                </a:solidFill>
                <a:latin typeface="Open Sans" panose="020B0604020202020204" charset="0"/>
              </a:rPr>
              <a:t> та </a:t>
            </a:r>
            <a:r>
              <a:rPr lang="ru-RU" dirty="0" err="1">
                <a:solidFill>
                  <a:srgbClr val="000000"/>
                </a:solidFill>
                <a:latin typeface="Open Sans" panose="020B0604020202020204" charset="0"/>
              </a:rPr>
              <a:t>забезпечення</a:t>
            </a:r>
            <a:r>
              <a:rPr lang="ru-RU" dirty="0">
                <a:solidFill>
                  <a:srgbClr val="000000"/>
                </a:solidFill>
                <a:latin typeface="Open Sans" panose="020B0604020202020204" charset="0"/>
              </a:rPr>
              <a:t> </a:t>
            </a:r>
            <a:r>
              <a:rPr lang="ru-RU" dirty="0" err="1">
                <a:solidFill>
                  <a:srgbClr val="000000"/>
                </a:solidFill>
                <a:latin typeface="Open Sans" panose="020B0604020202020204" charset="0"/>
              </a:rPr>
              <a:t>освітнього</a:t>
            </a:r>
            <a:r>
              <a:rPr lang="ru-RU" dirty="0">
                <a:solidFill>
                  <a:srgbClr val="000000"/>
                </a:solidFill>
                <a:latin typeface="Open Sans" panose="020B0604020202020204" charset="0"/>
              </a:rPr>
              <a:t> </a:t>
            </a:r>
            <a:r>
              <a:rPr lang="ru-RU" dirty="0" err="1">
                <a:solidFill>
                  <a:srgbClr val="000000"/>
                </a:solidFill>
                <a:latin typeface="Open Sans" panose="020B0604020202020204" charset="0"/>
              </a:rPr>
              <a:t>процесу</a:t>
            </a:r>
            <a:r>
              <a:rPr lang="ru-RU" dirty="0">
                <a:solidFill>
                  <a:srgbClr val="000000"/>
                </a:solidFill>
                <a:latin typeface="Open Sans" panose="020B0604020202020204" charset="0"/>
              </a:rPr>
              <a:t> в </a:t>
            </a:r>
            <a:r>
              <a:rPr lang="ru-RU" dirty="0" err="1">
                <a:solidFill>
                  <a:srgbClr val="000000"/>
                </a:solidFill>
                <a:latin typeface="Open Sans" panose="020B0604020202020204" charset="0"/>
              </a:rPr>
              <a:t>закладі</a:t>
            </a:r>
            <a:r>
              <a:rPr lang="ru-RU" dirty="0">
                <a:solidFill>
                  <a:srgbClr val="000000"/>
                </a:solidFill>
                <a:latin typeface="Open Sans" panose="020B0604020202020204" charset="0"/>
              </a:rPr>
              <a:t> </a:t>
            </a:r>
            <a:r>
              <a:rPr lang="ru-RU" dirty="0" err="1">
                <a:solidFill>
                  <a:srgbClr val="000000"/>
                </a:solidFill>
                <a:latin typeface="Open Sans" panose="020B0604020202020204" charset="0"/>
              </a:rPr>
              <a:t>освіти</a:t>
            </a:r>
            <a:r>
              <a:rPr lang="ru-RU" dirty="0">
                <a:solidFill>
                  <a:srgbClr val="000000"/>
                </a:solidFill>
                <a:latin typeface="Open Sans" panose="020B0604020202020204" charset="0"/>
              </a:rPr>
              <a:t>, </a:t>
            </a:r>
            <a:r>
              <a:rPr lang="ru-RU" dirty="0" err="1">
                <a:solidFill>
                  <a:srgbClr val="000000"/>
                </a:solidFill>
                <a:latin typeface="Open Sans" panose="020B0604020202020204" charset="0"/>
              </a:rPr>
              <a:t>захисту</a:t>
            </a:r>
            <a:r>
              <a:rPr lang="ru-RU" dirty="0">
                <a:solidFill>
                  <a:srgbClr val="000000"/>
                </a:solidFill>
                <a:latin typeface="Open Sans" panose="020B0604020202020204" charset="0"/>
              </a:rPr>
              <a:t> </a:t>
            </a:r>
            <a:r>
              <a:rPr lang="ru-RU" dirty="0" err="1">
                <a:solidFill>
                  <a:srgbClr val="000000"/>
                </a:solidFill>
                <a:latin typeface="Open Sans" panose="020B0604020202020204" charset="0"/>
              </a:rPr>
              <a:t>своїх</a:t>
            </a:r>
            <a:r>
              <a:rPr lang="ru-RU" dirty="0">
                <a:solidFill>
                  <a:srgbClr val="000000"/>
                </a:solidFill>
                <a:latin typeface="Open Sans" panose="020B0604020202020204" charset="0"/>
              </a:rPr>
              <a:t> прав та </a:t>
            </a:r>
            <a:r>
              <a:rPr lang="ru-RU" dirty="0" err="1">
                <a:solidFill>
                  <a:srgbClr val="000000"/>
                </a:solidFill>
                <a:latin typeface="Open Sans" panose="020B0604020202020204" charset="0"/>
              </a:rPr>
              <a:t>інтересів</a:t>
            </a:r>
            <a:r>
              <a:rPr lang="ru-RU" dirty="0">
                <a:solidFill>
                  <a:srgbClr val="000000"/>
                </a:solidFill>
                <a:latin typeface="Open Sans" panose="020B0604020202020204" charset="0"/>
              </a:rPr>
              <a:t>, </a:t>
            </a:r>
            <a:r>
              <a:rPr lang="ru-RU" dirty="0" err="1">
                <a:solidFill>
                  <a:srgbClr val="000000"/>
                </a:solidFill>
                <a:latin typeface="Open Sans" panose="020B0604020202020204" charset="0"/>
              </a:rPr>
              <a:t>організації</a:t>
            </a:r>
            <a:r>
              <a:rPr lang="ru-RU" dirty="0">
                <a:solidFill>
                  <a:srgbClr val="000000"/>
                </a:solidFill>
                <a:latin typeface="Open Sans" panose="020B0604020202020204" charset="0"/>
              </a:rPr>
              <a:t> </a:t>
            </a:r>
            <a:r>
              <a:rPr lang="ru-RU" dirty="0" err="1">
                <a:solidFill>
                  <a:srgbClr val="000000"/>
                </a:solidFill>
                <a:latin typeface="Open Sans" panose="020B0604020202020204" charset="0"/>
              </a:rPr>
              <a:t>дозвілля</a:t>
            </a:r>
            <a:r>
              <a:rPr lang="ru-RU" dirty="0">
                <a:solidFill>
                  <a:srgbClr val="000000"/>
                </a:solidFill>
                <a:latin typeface="Open Sans" panose="020B0604020202020204" charset="0"/>
              </a:rPr>
              <a:t> та </a:t>
            </a:r>
            <a:r>
              <a:rPr lang="ru-RU" dirty="0" err="1">
                <a:solidFill>
                  <a:srgbClr val="000000"/>
                </a:solidFill>
                <a:latin typeface="Open Sans" panose="020B0604020202020204" charset="0"/>
              </a:rPr>
              <a:t>оздоровлення</a:t>
            </a:r>
            <a:r>
              <a:rPr lang="ru-RU" dirty="0">
                <a:solidFill>
                  <a:srgbClr val="000000"/>
                </a:solidFill>
                <a:latin typeface="Open Sans" panose="020B0604020202020204" charset="0"/>
              </a:rPr>
              <a:t>, </a:t>
            </a:r>
            <a:r>
              <a:rPr lang="ru-RU" dirty="0" err="1">
                <a:solidFill>
                  <a:srgbClr val="000000"/>
                </a:solidFill>
                <a:latin typeface="Open Sans" panose="020B0604020202020204" charset="0"/>
              </a:rPr>
              <a:t>брати</a:t>
            </a:r>
            <a:r>
              <a:rPr lang="ru-RU" dirty="0">
                <a:solidFill>
                  <a:srgbClr val="000000"/>
                </a:solidFill>
                <a:latin typeface="Open Sans" panose="020B0604020202020204" charset="0"/>
              </a:rPr>
              <a:t> участь у </a:t>
            </a:r>
            <a:r>
              <a:rPr lang="ru-RU" dirty="0" err="1">
                <a:solidFill>
                  <a:srgbClr val="000000"/>
                </a:solidFill>
                <a:latin typeface="Open Sans" panose="020B0604020202020204" charset="0"/>
              </a:rPr>
              <a:t>громадському</a:t>
            </a:r>
            <a:r>
              <a:rPr lang="ru-RU" dirty="0">
                <a:solidFill>
                  <a:srgbClr val="000000"/>
                </a:solidFill>
                <a:latin typeface="Open Sans" panose="020B0604020202020204" charset="0"/>
              </a:rPr>
              <a:t> </a:t>
            </a:r>
            <a:r>
              <a:rPr lang="ru-RU" dirty="0" err="1">
                <a:solidFill>
                  <a:srgbClr val="000000"/>
                </a:solidFill>
                <a:latin typeface="Open Sans" panose="020B0604020202020204" charset="0"/>
              </a:rPr>
              <a:t>нагляді</a:t>
            </a:r>
            <a:r>
              <a:rPr lang="ru-RU" dirty="0">
                <a:solidFill>
                  <a:srgbClr val="000000"/>
                </a:solidFill>
                <a:latin typeface="Open Sans" panose="020B0604020202020204" charset="0"/>
              </a:rPr>
              <a:t> (</a:t>
            </a:r>
            <a:r>
              <a:rPr lang="ru-RU" dirty="0" err="1">
                <a:solidFill>
                  <a:srgbClr val="000000"/>
                </a:solidFill>
                <a:latin typeface="Open Sans" panose="020B0604020202020204" charset="0"/>
              </a:rPr>
              <a:t>контролі</a:t>
            </a:r>
            <a:r>
              <a:rPr lang="ru-RU" dirty="0">
                <a:solidFill>
                  <a:srgbClr val="000000"/>
                </a:solidFill>
                <a:latin typeface="Open Sans" panose="020B0604020202020204" charset="0"/>
              </a:rPr>
              <a:t>) та в </a:t>
            </a:r>
            <a:r>
              <a:rPr lang="ru-RU" dirty="0" err="1">
                <a:solidFill>
                  <a:srgbClr val="000000"/>
                </a:solidFill>
                <a:latin typeface="Open Sans" panose="020B0604020202020204" charset="0"/>
              </a:rPr>
              <a:t>управлінні</a:t>
            </a:r>
            <a:r>
              <a:rPr lang="ru-RU" dirty="0">
                <a:solidFill>
                  <a:srgbClr val="000000"/>
                </a:solidFill>
                <a:latin typeface="Open Sans" panose="020B0604020202020204" charset="0"/>
              </a:rPr>
              <a:t> закладом </a:t>
            </a:r>
            <a:r>
              <a:rPr lang="ru-RU" dirty="0" err="1">
                <a:solidFill>
                  <a:srgbClr val="000000"/>
                </a:solidFill>
                <a:latin typeface="Open Sans" panose="020B0604020202020204" charset="0"/>
              </a:rPr>
              <a:t>освіти</a:t>
            </a:r>
            <a:r>
              <a:rPr lang="ru-RU" dirty="0">
                <a:solidFill>
                  <a:srgbClr val="000000"/>
                </a:solidFill>
                <a:latin typeface="Open Sans" panose="020B0604020202020204" charset="0"/>
              </a:rPr>
              <a:t> у межах </a:t>
            </a:r>
            <a:r>
              <a:rPr lang="ru-RU" dirty="0" err="1">
                <a:solidFill>
                  <a:srgbClr val="000000"/>
                </a:solidFill>
                <a:latin typeface="Open Sans" panose="020B0604020202020204" charset="0"/>
              </a:rPr>
              <a:t>повноважень</a:t>
            </a:r>
            <a:r>
              <a:rPr lang="ru-RU" dirty="0">
                <a:solidFill>
                  <a:srgbClr val="000000"/>
                </a:solidFill>
                <a:latin typeface="Open Sans" panose="020B0604020202020204" charset="0"/>
              </a:rPr>
              <a:t>, </a:t>
            </a:r>
            <a:r>
              <a:rPr lang="ru-RU" dirty="0" err="1">
                <a:solidFill>
                  <a:srgbClr val="000000"/>
                </a:solidFill>
                <a:latin typeface="Open Sans" panose="020B0604020202020204" charset="0"/>
              </a:rPr>
              <a:t>визначених</a:t>
            </a:r>
            <a:r>
              <a:rPr lang="ru-RU" dirty="0">
                <a:solidFill>
                  <a:srgbClr val="000000"/>
                </a:solidFill>
                <a:latin typeface="Open Sans" panose="020B0604020202020204" charset="0"/>
              </a:rPr>
              <a:t> </a:t>
            </a:r>
            <a:r>
              <a:rPr lang="ru-RU" dirty="0">
                <a:solidFill>
                  <a:srgbClr val="337AB7"/>
                </a:solidFill>
                <a:latin typeface="Open Sans" panose="020B0604020202020204" charset="0"/>
                <a:hlinkClick r:id="rId3"/>
              </a:rPr>
              <a:t>Законом </a:t>
            </a:r>
            <a:r>
              <a:rPr lang="ru-RU" dirty="0" err="1">
                <a:solidFill>
                  <a:srgbClr val="337AB7"/>
                </a:solidFill>
                <a:latin typeface="Open Sans" panose="020B0604020202020204" charset="0"/>
                <a:hlinkClick r:id="rId3"/>
              </a:rPr>
              <a:t>України</a:t>
            </a:r>
            <a:r>
              <a:rPr lang="ru-RU" dirty="0">
                <a:solidFill>
                  <a:srgbClr val="000000"/>
                </a:solidFill>
                <a:latin typeface="Open Sans" panose="020B0604020202020204" charset="0"/>
              </a:rPr>
              <a:t> "Про </a:t>
            </a:r>
            <a:r>
              <a:rPr lang="ru-RU" dirty="0" err="1">
                <a:solidFill>
                  <a:srgbClr val="000000"/>
                </a:solidFill>
                <a:latin typeface="Open Sans" panose="020B0604020202020204" charset="0"/>
              </a:rPr>
              <a:t>освіту</a:t>
            </a:r>
            <a:r>
              <a:rPr lang="ru-RU" dirty="0">
                <a:solidFill>
                  <a:srgbClr val="000000"/>
                </a:solidFill>
                <a:latin typeface="Open Sans" panose="020B0604020202020204" charset="0"/>
              </a:rPr>
              <a:t>", </a:t>
            </a:r>
            <a:r>
              <a:rPr lang="ru-RU" dirty="0" err="1">
                <a:solidFill>
                  <a:srgbClr val="000000"/>
                </a:solidFill>
                <a:latin typeface="Open Sans" panose="020B0604020202020204" charset="0"/>
              </a:rPr>
              <a:t>цим</a:t>
            </a:r>
            <a:r>
              <a:rPr lang="ru-RU" dirty="0">
                <a:solidFill>
                  <a:srgbClr val="000000"/>
                </a:solidFill>
                <a:latin typeface="Open Sans" panose="020B0604020202020204" charset="0"/>
              </a:rPr>
              <a:t> Законом та </a:t>
            </a:r>
            <a:r>
              <a:rPr lang="ru-RU" dirty="0" err="1">
                <a:solidFill>
                  <a:srgbClr val="000000"/>
                </a:solidFill>
                <a:latin typeface="Open Sans" panose="020B0604020202020204" charset="0"/>
              </a:rPr>
              <a:t>установчими</a:t>
            </a:r>
            <a:r>
              <a:rPr lang="ru-RU" dirty="0">
                <a:solidFill>
                  <a:srgbClr val="000000"/>
                </a:solidFill>
                <a:latin typeface="Open Sans" panose="020B0604020202020204" charset="0"/>
              </a:rPr>
              <a:t> документами закладу </a:t>
            </a:r>
            <a:r>
              <a:rPr lang="ru-RU" dirty="0" err="1">
                <a:solidFill>
                  <a:srgbClr val="000000"/>
                </a:solidFill>
                <a:latin typeface="Open Sans" panose="020B0604020202020204" charset="0"/>
              </a:rPr>
              <a:t>освіти</a:t>
            </a:r>
            <a:r>
              <a:rPr lang="ru-RU" dirty="0">
                <a:solidFill>
                  <a:srgbClr val="000000"/>
                </a:solidFill>
                <a:latin typeface="Open Sans" panose="020B0604020202020204" charset="0"/>
              </a:rPr>
              <a:t>.</a:t>
            </a:r>
          </a:p>
          <a:p>
            <a:pPr algn="just"/>
            <a:r>
              <a:rPr lang="ru-RU" dirty="0">
                <a:solidFill>
                  <a:srgbClr val="000000"/>
                </a:solidFill>
                <a:latin typeface="Open Sans" panose="020B0604020202020204" charset="0"/>
              </a:rPr>
              <a:t>2. </a:t>
            </a:r>
            <a:r>
              <a:rPr lang="ru-RU" dirty="0" err="1">
                <a:solidFill>
                  <a:srgbClr val="000000"/>
                </a:solidFill>
                <a:latin typeface="Open Sans" panose="020B0604020202020204" charset="0"/>
              </a:rPr>
              <a:t>Громадське</a:t>
            </a:r>
            <a:r>
              <a:rPr lang="ru-RU" dirty="0">
                <a:solidFill>
                  <a:srgbClr val="000000"/>
                </a:solidFill>
                <a:latin typeface="Open Sans" panose="020B0604020202020204" charset="0"/>
              </a:rPr>
              <a:t> </a:t>
            </a:r>
            <a:r>
              <a:rPr lang="ru-RU" dirty="0" err="1">
                <a:solidFill>
                  <a:srgbClr val="000000"/>
                </a:solidFill>
                <a:latin typeface="Open Sans" panose="020B0604020202020204" charset="0"/>
              </a:rPr>
              <a:t>самоврядування</a:t>
            </a:r>
            <a:r>
              <a:rPr lang="ru-RU" dirty="0">
                <a:solidFill>
                  <a:srgbClr val="000000"/>
                </a:solidFill>
                <a:latin typeface="Open Sans" panose="020B0604020202020204" charset="0"/>
              </a:rPr>
              <a:t> в </a:t>
            </a:r>
            <a:r>
              <a:rPr lang="ru-RU" dirty="0" err="1">
                <a:solidFill>
                  <a:srgbClr val="000000"/>
                </a:solidFill>
                <a:latin typeface="Open Sans" panose="020B0604020202020204" charset="0"/>
              </a:rPr>
              <a:t>закладі</a:t>
            </a:r>
            <a:r>
              <a:rPr lang="ru-RU" dirty="0">
                <a:solidFill>
                  <a:srgbClr val="000000"/>
                </a:solidFill>
                <a:latin typeface="Open Sans" panose="020B0604020202020204" charset="0"/>
              </a:rPr>
              <a:t> </a:t>
            </a:r>
            <a:r>
              <a:rPr lang="ru-RU" dirty="0" err="1">
                <a:solidFill>
                  <a:srgbClr val="000000"/>
                </a:solidFill>
                <a:latin typeface="Open Sans" panose="020B0604020202020204" charset="0"/>
              </a:rPr>
              <a:t>освіти</a:t>
            </a:r>
            <a:r>
              <a:rPr lang="ru-RU" dirty="0">
                <a:solidFill>
                  <a:srgbClr val="000000"/>
                </a:solidFill>
                <a:latin typeface="Open Sans" panose="020B0604020202020204" charset="0"/>
              </a:rPr>
              <a:t> </a:t>
            </a:r>
            <a:r>
              <a:rPr lang="ru-RU" dirty="0" err="1">
                <a:solidFill>
                  <a:srgbClr val="000000"/>
                </a:solidFill>
                <a:latin typeface="Open Sans" panose="020B0604020202020204" charset="0"/>
              </a:rPr>
              <a:t>здійснюється</a:t>
            </a:r>
            <a:r>
              <a:rPr lang="ru-RU" dirty="0">
                <a:solidFill>
                  <a:srgbClr val="000000"/>
                </a:solidFill>
                <a:latin typeface="Open Sans" panose="020B0604020202020204" charset="0"/>
              </a:rPr>
              <a:t> на принципах, </a:t>
            </a:r>
            <a:r>
              <a:rPr lang="ru-RU" dirty="0" err="1">
                <a:solidFill>
                  <a:srgbClr val="000000"/>
                </a:solidFill>
                <a:latin typeface="Open Sans" panose="020B0604020202020204" charset="0"/>
              </a:rPr>
              <a:t>визначених</a:t>
            </a:r>
            <a:r>
              <a:rPr lang="ru-RU" dirty="0">
                <a:solidFill>
                  <a:srgbClr val="000000"/>
                </a:solidFill>
                <a:latin typeface="Open Sans" panose="020B0604020202020204" charset="0"/>
              </a:rPr>
              <a:t> </a:t>
            </a:r>
            <a:r>
              <a:rPr lang="ru-RU" dirty="0" err="1">
                <a:solidFill>
                  <a:srgbClr val="337AB7"/>
                </a:solidFill>
                <a:latin typeface="Open Sans" panose="020B0604020202020204" charset="0"/>
                <a:hlinkClick r:id="rId3"/>
              </a:rPr>
              <a:t>частиною</a:t>
            </a:r>
            <a:r>
              <a:rPr lang="ru-RU" dirty="0">
                <a:solidFill>
                  <a:srgbClr val="337AB7"/>
                </a:solidFill>
                <a:latin typeface="Open Sans" panose="020B0604020202020204" charset="0"/>
                <a:hlinkClick r:id="rId3"/>
              </a:rPr>
              <a:t> восьмою</a:t>
            </a:r>
            <a:r>
              <a:rPr lang="ru-RU" dirty="0">
                <a:solidFill>
                  <a:srgbClr val="000000"/>
                </a:solidFill>
                <a:latin typeface="Open Sans" panose="020B0604020202020204" charset="0"/>
              </a:rPr>
              <a:t> </a:t>
            </a:r>
            <a:r>
              <a:rPr lang="ru-RU" dirty="0" err="1">
                <a:solidFill>
                  <a:srgbClr val="000000"/>
                </a:solidFill>
                <a:latin typeface="Open Sans" panose="020B0604020202020204" charset="0"/>
              </a:rPr>
              <a:t>статті</a:t>
            </a:r>
            <a:r>
              <a:rPr lang="ru-RU" dirty="0">
                <a:solidFill>
                  <a:srgbClr val="000000"/>
                </a:solidFill>
                <a:latin typeface="Open Sans" panose="020B0604020202020204" charset="0"/>
              </a:rPr>
              <a:t> 70 Закону </a:t>
            </a:r>
            <a:r>
              <a:rPr lang="ru-RU" dirty="0" err="1">
                <a:solidFill>
                  <a:srgbClr val="000000"/>
                </a:solidFill>
                <a:latin typeface="Open Sans" panose="020B0604020202020204" charset="0"/>
              </a:rPr>
              <a:t>України</a:t>
            </a:r>
            <a:r>
              <a:rPr lang="ru-RU" dirty="0">
                <a:solidFill>
                  <a:srgbClr val="000000"/>
                </a:solidFill>
                <a:latin typeface="Open Sans" panose="020B0604020202020204" charset="0"/>
              </a:rPr>
              <a:t> "Про </a:t>
            </a:r>
            <a:r>
              <a:rPr lang="ru-RU" dirty="0" err="1">
                <a:solidFill>
                  <a:srgbClr val="000000"/>
                </a:solidFill>
                <a:latin typeface="Open Sans" panose="020B0604020202020204" charset="0"/>
              </a:rPr>
              <a:t>освіту</a:t>
            </a:r>
            <a:r>
              <a:rPr lang="ru-RU" dirty="0">
                <a:solidFill>
                  <a:srgbClr val="000000"/>
                </a:solidFill>
                <a:latin typeface="Open Sans" panose="020B0604020202020204" charset="0"/>
              </a:rPr>
              <a:t>".</a:t>
            </a:r>
          </a:p>
          <a:p>
            <a:pPr algn="just"/>
            <a:r>
              <a:rPr lang="ru-RU" b="1" dirty="0">
                <a:solidFill>
                  <a:srgbClr val="000000"/>
                </a:solidFill>
                <a:latin typeface="Open Sans" panose="020B0604020202020204" charset="0"/>
              </a:rPr>
              <a:t>3. У </a:t>
            </a:r>
            <a:r>
              <a:rPr lang="ru-RU" b="1" dirty="0" err="1">
                <a:solidFill>
                  <a:srgbClr val="000000"/>
                </a:solidFill>
                <a:latin typeface="Open Sans" panose="020B0604020202020204" charset="0"/>
              </a:rPr>
              <a:t>закладі</a:t>
            </a:r>
            <a:r>
              <a:rPr lang="ru-RU" b="1" dirty="0">
                <a:solidFill>
                  <a:srgbClr val="000000"/>
                </a:solidFill>
                <a:latin typeface="Open Sans" panose="020B0604020202020204" charset="0"/>
              </a:rPr>
              <a:t> </a:t>
            </a:r>
            <a:r>
              <a:rPr lang="ru-RU" b="1" dirty="0" err="1">
                <a:solidFill>
                  <a:srgbClr val="000000"/>
                </a:solidFill>
                <a:latin typeface="Open Sans" panose="020B0604020202020204" charset="0"/>
              </a:rPr>
              <a:t>освіти</a:t>
            </a:r>
            <a:r>
              <a:rPr lang="ru-RU" b="1" dirty="0">
                <a:solidFill>
                  <a:srgbClr val="000000"/>
                </a:solidFill>
                <a:latin typeface="Open Sans" panose="020B0604020202020204" charset="0"/>
              </a:rPr>
              <a:t> </a:t>
            </a:r>
            <a:r>
              <a:rPr lang="ru-RU" b="1" dirty="0" err="1">
                <a:solidFill>
                  <a:srgbClr val="000000"/>
                </a:solidFill>
                <a:latin typeface="Open Sans" panose="020B0604020202020204" charset="0"/>
              </a:rPr>
              <a:t>можуть</a:t>
            </a:r>
            <a:r>
              <a:rPr lang="ru-RU" b="1" dirty="0">
                <a:solidFill>
                  <a:srgbClr val="000000"/>
                </a:solidFill>
                <a:latin typeface="Open Sans" panose="020B0604020202020204" charset="0"/>
              </a:rPr>
              <a:t> </a:t>
            </a:r>
            <a:r>
              <a:rPr lang="ru-RU" b="1" dirty="0" err="1">
                <a:solidFill>
                  <a:srgbClr val="000000"/>
                </a:solidFill>
                <a:latin typeface="Open Sans" panose="020B0604020202020204" charset="0"/>
              </a:rPr>
              <a:t>діяти</a:t>
            </a:r>
            <a:r>
              <a:rPr lang="ru-RU" b="1" dirty="0">
                <a:solidFill>
                  <a:srgbClr val="000000"/>
                </a:solidFill>
                <a:latin typeface="Open Sans" panose="020B0604020202020204" charset="0"/>
              </a:rPr>
              <a:t>:</a:t>
            </a:r>
          </a:p>
          <a:p>
            <a:pPr marL="285750" indent="-285750" algn="just">
              <a:buFont typeface="Arial" panose="020B0604020202020204" pitchFamily="34" charset="0"/>
              <a:buChar char="•"/>
            </a:pPr>
            <a:r>
              <a:rPr lang="ru-RU" dirty="0" err="1">
                <a:solidFill>
                  <a:srgbClr val="000000"/>
                </a:solidFill>
                <a:latin typeface="Open Sans" panose="020B0604020202020204" charset="0"/>
              </a:rPr>
              <a:t>органи</a:t>
            </a:r>
            <a:r>
              <a:rPr lang="ru-RU" dirty="0">
                <a:solidFill>
                  <a:srgbClr val="000000"/>
                </a:solidFill>
                <a:latin typeface="Open Sans" panose="020B0604020202020204" charset="0"/>
              </a:rPr>
              <a:t> </a:t>
            </a:r>
            <a:r>
              <a:rPr lang="ru-RU" dirty="0" err="1">
                <a:solidFill>
                  <a:srgbClr val="000000"/>
                </a:solidFill>
                <a:latin typeface="Open Sans" panose="020B0604020202020204" charset="0"/>
              </a:rPr>
              <a:t>самоврядування</a:t>
            </a:r>
            <a:r>
              <a:rPr lang="ru-RU" dirty="0">
                <a:solidFill>
                  <a:srgbClr val="000000"/>
                </a:solidFill>
                <a:latin typeface="Open Sans" panose="020B0604020202020204" charset="0"/>
              </a:rPr>
              <a:t> </a:t>
            </a:r>
            <a:r>
              <a:rPr lang="ru-RU" dirty="0" err="1">
                <a:solidFill>
                  <a:srgbClr val="000000"/>
                </a:solidFill>
                <a:latin typeface="Open Sans" panose="020B0604020202020204" charset="0"/>
              </a:rPr>
              <a:t>працівників</a:t>
            </a:r>
            <a:r>
              <a:rPr lang="ru-RU" dirty="0">
                <a:solidFill>
                  <a:srgbClr val="000000"/>
                </a:solidFill>
                <a:latin typeface="Open Sans" panose="020B0604020202020204" charset="0"/>
              </a:rPr>
              <a:t> закладу </a:t>
            </a:r>
            <a:r>
              <a:rPr lang="ru-RU" dirty="0" err="1">
                <a:solidFill>
                  <a:srgbClr val="000000"/>
                </a:solidFill>
                <a:latin typeface="Open Sans" panose="020B0604020202020204" charset="0"/>
              </a:rPr>
              <a:t>освіти</a:t>
            </a:r>
            <a:r>
              <a:rPr lang="ru-RU" dirty="0">
                <a:solidFill>
                  <a:srgbClr val="000000"/>
                </a:solidFill>
                <a:latin typeface="Open Sans" panose="020B0604020202020204" charset="0"/>
              </a:rPr>
              <a:t>;</a:t>
            </a:r>
          </a:p>
          <a:p>
            <a:pPr marL="285750" indent="-285750" algn="just">
              <a:buFont typeface="Arial" panose="020B0604020202020204" pitchFamily="34" charset="0"/>
              <a:buChar char="•"/>
            </a:pPr>
            <a:r>
              <a:rPr lang="ru-RU" dirty="0" err="1">
                <a:solidFill>
                  <a:srgbClr val="000000"/>
                </a:solidFill>
                <a:latin typeface="Open Sans" panose="020B0604020202020204" charset="0"/>
              </a:rPr>
              <a:t>органи</a:t>
            </a:r>
            <a:r>
              <a:rPr lang="ru-RU" dirty="0">
                <a:solidFill>
                  <a:srgbClr val="000000"/>
                </a:solidFill>
                <a:latin typeface="Open Sans" panose="020B0604020202020204" charset="0"/>
              </a:rPr>
              <a:t> </a:t>
            </a:r>
            <a:r>
              <a:rPr lang="ru-RU" dirty="0" err="1">
                <a:solidFill>
                  <a:srgbClr val="000000"/>
                </a:solidFill>
                <a:latin typeface="Open Sans" panose="020B0604020202020204" charset="0"/>
              </a:rPr>
              <a:t>учнівського</a:t>
            </a:r>
            <a:r>
              <a:rPr lang="ru-RU" dirty="0">
                <a:solidFill>
                  <a:srgbClr val="000000"/>
                </a:solidFill>
                <a:latin typeface="Open Sans" panose="020B0604020202020204" charset="0"/>
              </a:rPr>
              <a:t> </a:t>
            </a:r>
            <a:r>
              <a:rPr lang="ru-RU" dirty="0" err="1">
                <a:solidFill>
                  <a:srgbClr val="000000"/>
                </a:solidFill>
                <a:latin typeface="Open Sans" panose="020B0604020202020204" charset="0"/>
              </a:rPr>
              <a:t>самоврядування</a:t>
            </a:r>
            <a:r>
              <a:rPr lang="ru-RU" dirty="0">
                <a:solidFill>
                  <a:srgbClr val="000000"/>
                </a:solidFill>
                <a:latin typeface="Open Sans" panose="020B0604020202020204" charset="0"/>
              </a:rPr>
              <a:t>;</a:t>
            </a:r>
          </a:p>
          <a:p>
            <a:pPr marL="285750" indent="-285750" algn="just">
              <a:buFont typeface="Arial" panose="020B0604020202020204" pitchFamily="34" charset="0"/>
              <a:buChar char="•"/>
            </a:pPr>
            <a:r>
              <a:rPr lang="ru-RU" b="1" dirty="0" err="1">
                <a:solidFill>
                  <a:srgbClr val="000000"/>
                </a:solidFill>
                <a:latin typeface="Open Sans" panose="020B0604020202020204" charset="0"/>
              </a:rPr>
              <a:t>органи</a:t>
            </a:r>
            <a:r>
              <a:rPr lang="ru-RU" b="1" dirty="0">
                <a:solidFill>
                  <a:srgbClr val="000000"/>
                </a:solidFill>
                <a:latin typeface="Open Sans" panose="020B0604020202020204" charset="0"/>
              </a:rPr>
              <a:t> </a:t>
            </a:r>
            <a:r>
              <a:rPr lang="ru-RU" b="1" dirty="0" err="1">
                <a:solidFill>
                  <a:srgbClr val="000000"/>
                </a:solidFill>
                <a:latin typeface="Open Sans" panose="020B0604020202020204" charset="0"/>
              </a:rPr>
              <a:t>батьківського</a:t>
            </a:r>
            <a:r>
              <a:rPr lang="ru-RU" b="1" dirty="0">
                <a:solidFill>
                  <a:srgbClr val="000000"/>
                </a:solidFill>
                <a:latin typeface="Open Sans" panose="020B0604020202020204" charset="0"/>
              </a:rPr>
              <a:t> </a:t>
            </a:r>
            <a:r>
              <a:rPr lang="ru-RU" b="1" dirty="0" err="1">
                <a:solidFill>
                  <a:srgbClr val="000000"/>
                </a:solidFill>
                <a:latin typeface="Open Sans" panose="020B0604020202020204" charset="0"/>
              </a:rPr>
              <a:t>самоврядування</a:t>
            </a:r>
            <a:r>
              <a:rPr lang="ru-RU" b="1" dirty="0">
                <a:solidFill>
                  <a:srgbClr val="000000"/>
                </a:solidFill>
                <a:latin typeface="Open Sans" panose="020B0604020202020204" charset="0"/>
              </a:rPr>
              <a:t>.</a:t>
            </a:r>
          </a:p>
          <a:p>
            <a:pPr marL="285750" indent="-285750" algn="just">
              <a:buFont typeface="Arial" panose="020B0604020202020204" pitchFamily="34" charset="0"/>
              <a:buChar char="•"/>
            </a:pPr>
            <a:r>
              <a:rPr lang="ru-RU" dirty="0" err="1">
                <a:solidFill>
                  <a:srgbClr val="000000"/>
                </a:solidFill>
                <a:latin typeface="Open Sans" panose="020B0604020202020204" charset="0"/>
              </a:rPr>
              <a:t>Інші</a:t>
            </a:r>
            <a:r>
              <a:rPr lang="ru-RU" dirty="0">
                <a:solidFill>
                  <a:srgbClr val="000000"/>
                </a:solidFill>
                <a:latin typeface="Open Sans" panose="020B0604020202020204" charset="0"/>
              </a:rPr>
              <a:t> </a:t>
            </a:r>
            <a:r>
              <a:rPr lang="ru-RU" dirty="0" err="1">
                <a:solidFill>
                  <a:srgbClr val="000000"/>
                </a:solidFill>
                <a:latin typeface="Open Sans" panose="020B0604020202020204" charset="0"/>
              </a:rPr>
              <a:t>органи</a:t>
            </a:r>
            <a:r>
              <a:rPr lang="ru-RU" dirty="0">
                <a:solidFill>
                  <a:srgbClr val="000000"/>
                </a:solidFill>
                <a:latin typeface="Open Sans" panose="020B0604020202020204" charset="0"/>
              </a:rPr>
              <a:t> </a:t>
            </a:r>
            <a:r>
              <a:rPr lang="ru-RU" dirty="0" err="1">
                <a:solidFill>
                  <a:srgbClr val="000000"/>
                </a:solidFill>
                <a:latin typeface="Open Sans" panose="020B0604020202020204" charset="0"/>
              </a:rPr>
              <a:t>громадського</a:t>
            </a:r>
            <a:r>
              <a:rPr lang="ru-RU" dirty="0">
                <a:solidFill>
                  <a:srgbClr val="000000"/>
                </a:solidFill>
                <a:latin typeface="Open Sans" panose="020B0604020202020204" charset="0"/>
              </a:rPr>
              <a:t> </a:t>
            </a:r>
            <a:r>
              <a:rPr lang="ru-RU" dirty="0" err="1">
                <a:solidFill>
                  <a:srgbClr val="000000"/>
                </a:solidFill>
                <a:latin typeface="Open Sans" panose="020B0604020202020204" charset="0"/>
              </a:rPr>
              <a:t>самоврядування</a:t>
            </a:r>
            <a:r>
              <a:rPr lang="ru-RU" dirty="0">
                <a:solidFill>
                  <a:srgbClr val="000000"/>
                </a:solidFill>
                <a:latin typeface="Open Sans" panose="020B0604020202020204" charset="0"/>
              </a:rPr>
              <a:t> </a:t>
            </a:r>
            <a:r>
              <a:rPr lang="ru-RU" dirty="0" err="1">
                <a:solidFill>
                  <a:srgbClr val="000000"/>
                </a:solidFill>
                <a:latin typeface="Open Sans" panose="020B0604020202020204" charset="0"/>
              </a:rPr>
              <a:t>учасників</a:t>
            </a:r>
            <a:r>
              <a:rPr lang="ru-RU" dirty="0">
                <a:solidFill>
                  <a:srgbClr val="000000"/>
                </a:solidFill>
                <a:latin typeface="Open Sans" panose="020B0604020202020204" charset="0"/>
              </a:rPr>
              <a:t> </a:t>
            </a:r>
            <a:r>
              <a:rPr lang="ru-RU" dirty="0" err="1">
                <a:solidFill>
                  <a:srgbClr val="000000"/>
                </a:solidFill>
                <a:latin typeface="Open Sans" panose="020B0604020202020204" charset="0"/>
              </a:rPr>
              <a:t>освітнього</a:t>
            </a:r>
            <a:r>
              <a:rPr lang="ru-RU" dirty="0">
                <a:solidFill>
                  <a:srgbClr val="000000"/>
                </a:solidFill>
                <a:latin typeface="Open Sans" panose="020B0604020202020204" charset="0"/>
              </a:rPr>
              <a:t> </a:t>
            </a:r>
            <a:r>
              <a:rPr lang="ru-RU" dirty="0" err="1">
                <a:solidFill>
                  <a:srgbClr val="000000"/>
                </a:solidFill>
                <a:latin typeface="Open Sans" panose="020B0604020202020204" charset="0"/>
              </a:rPr>
              <a:t>процесу</a:t>
            </a:r>
            <a:r>
              <a:rPr lang="ru-RU" dirty="0">
                <a:solidFill>
                  <a:srgbClr val="000000"/>
                </a:solidFill>
                <a:latin typeface="Open Sans" panose="020B0604020202020204" charset="0"/>
              </a:rPr>
              <a:t> </a:t>
            </a:r>
            <a:r>
              <a:rPr lang="ru-RU" dirty="0" err="1">
                <a:solidFill>
                  <a:srgbClr val="000000"/>
                </a:solidFill>
                <a:latin typeface="Open Sans" panose="020B0604020202020204" charset="0"/>
              </a:rPr>
              <a:t>можуть</a:t>
            </a:r>
            <a:r>
              <a:rPr lang="ru-RU" dirty="0">
                <a:solidFill>
                  <a:srgbClr val="000000"/>
                </a:solidFill>
                <a:latin typeface="Open Sans" panose="020B0604020202020204" charset="0"/>
              </a:rPr>
              <a:t> </a:t>
            </a:r>
            <a:r>
              <a:rPr lang="ru-RU" dirty="0" err="1">
                <a:solidFill>
                  <a:srgbClr val="000000"/>
                </a:solidFill>
                <a:latin typeface="Open Sans" panose="020B0604020202020204" charset="0"/>
              </a:rPr>
              <a:t>утворюватися</a:t>
            </a:r>
            <a:r>
              <a:rPr lang="ru-RU" dirty="0">
                <a:solidFill>
                  <a:srgbClr val="000000"/>
                </a:solidFill>
                <a:latin typeface="Open Sans" panose="020B0604020202020204" charset="0"/>
              </a:rPr>
              <a:t> і </a:t>
            </a:r>
            <a:r>
              <a:rPr lang="ru-RU" dirty="0" err="1">
                <a:solidFill>
                  <a:srgbClr val="000000"/>
                </a:solidFill>
                <a:latin typeface="Open Sans" panose="020B0604020202020204" charset="0"/>
              </a:rPr>
              <a:t>діяти</a:t>
            </a:r>
            <a:r>
              <a:rPr lang="ru-RU" dirty="0">
                <a:solidFill>
                  <a:srgbClr val="000000"/>
                </a:solidFill>
                <a:latin typeface="Open Sans" panose="020B0604020202020204" charset="0"/>
              </a:rPr>
              <a:t> </a:t>
            </a:r>
            <a:r>
              <a:rPr lang="ru-RU" dirty="0" err="1">
                <a:solidFill>
                  <a:srgbClr val="000000"/>
                </a:solidFill>
                <a:latin typeface="Open Sans" panose="020B0604020202020204" charset="0"/>
              </a:rPr>
              <a:t>відповідно</a:t>
            </a:r>
            <a:r>
              <a:rPr lang="ru-RU" dirty="0">
                <a:solidFill>
                  <a:srgbClr val="000000"/>
                </a:solidFill>
                <a:latin typeface="Open Sans" panose="020B0604020202020204" charset="0"/>
              </a:rPr>
              <a:t> до </a:t>
            </a:r>
            <a:r>
              <a:rPr lang="ru-RU" dirty="0" err="1">
                <a:solidFill>
                  <a:srgbClr val="000000"/>
                </a:solidFill>
                <a:latin typeface="Open Sans" panose="020B0604020202020204" charset="0"/>
              </a:rPr>
              <a:t>установчих</a:t>
            </a:r>
            <a:r>
              <a:rPr lang="ru-RU" dirty="0">
                <a:solidFill>
                  <a:srgbClr val="000000"/>
                </a:solidFill>
                <a:latin typeface="Open Sans" panose="020B0604020202020204" charset="0"/>
              </a:rPr>
              <a:t> </a:t>
            </a:r>
            <a:r>
              <a:rPr lang="ru-RU" dirty="0" err="1">
                <a:solidFill>
                  <a:srgbClr val="000000"/>
                </a:solidFill>
                <a:latin typeface="Open Sans" panose="020B0604020202020204" charset="0"/>
              </a:rPr>
              <a:t>документів</a:t>
            </a:r>
            <a:r>
              <a:rPr lang="ru-RU" dirty="0">
                <a:solidFill>
                  <a:srgbClr val="000000"/>
                </a:solidFill>
                <a:latin typeface="Open Sans" panose="020B0604020202020204" charset="0"/>
              </a:rPr>
              <a:t> закладу </a:t>
            </a:r>
            <a:r>
              <a:rPr lang="ru-RU" dirty="0" err="1">
                <a:solidFill>
                  <a:srgbClr val="000000"/>
                </a:solidFill>
                <a:latin typeface="Open Sans" panose="020B0604020202020204" charset="0"/>
              </a:rPr>
              <a:t>освіти</a:t>
            </a:r>
            <a:r>
              <a:rPr lang="ru-RU" dirty="0">
                <a:solidFill>
                  <a:srgbClr val="000000"/>
                </a:solidFill>
                <a:latin typeface="Open Sans" panose="020B0604020202020204" charset="0"/>
              </a:rPr>
              <a:t>.</a:t>
            </a:r>
          </a:p>
        </p:txBody>
      </p:sp>
    </p:spTree>
    <p:extLst>
      <p:ext uri="{BB962C8B-B14F-4D97-AF65-F5344CB8AC3E}">
        <p14:creationId xmlns:p14="http://schemas.microsoft.com/office/powerpoint/2010/main" val="272090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4000" b="-9000"/>
          </a:stretch>
        </a:blipFill>
        <a:effectLst/>
      </p:bgPr>
    </p:bg>
    <p:spTree>
      <p:nvGrpSpPr>
        <p:cNvPr id="1" name=""/>
        <p:cNvGrpSpPr/>
        <p:nvPr/>
      </p:nvGrpSpPr>
      <p:grpSpPr>
        <a:xfrm>
          <a:off x="0" y="0"/>
          <a:ext cx="0" cy="0"/>
          <a:chOff x="0" y="0"/>
          <a:chExt cx="0" cy="0"/>
        </a:xfrm>
      </p:grpSpPr>
      <p:sp>
        <p:nvSpPr>
          <p:cNvPr id="4" name="Прямокутник 3">
            <a:extLst>
              <a:ext uri="{FF2B5EF4-FFF2-40B4-BE49-F238E27FC236}">
                <a16:creationId xmlns:a16="http://schemas.microsoft.com/office/drawing/2014/main" id="{0DA1E78B-E0A6-47C4-9CB0-DBD5B74E9E7B}"/>
              </a:ext>
            </a:extLst>
          </p:cNvPr>
          <p:cNvSpPr/>
          <p:nvPr/>
        </p:nvSpPr>
        <p:spPr>
          <a:xfrm>
            <a:off x="1625600" y="548640"/>
            <a:ext cx="9570720" cy="1415772"/>
          </a:xfrm>
          <a:prstGeom prst="rect">
            <a:avLst/>
          </a:prstGeom>
          <a:noFill/>
        </p:spPr>
        <p:txBody>
          <a:bodyPr wrap="square" lIns="91440" tIns="45720" rIns="91440" bIns="45720">
            <a:spAutoFit/>
          </a:bodyPr>
          <a:lstStyle/>
          <a:p>
            <a:pPr algn="ctr"/>
            <a:r>
              <a:rPr lang="uk-UA" sz="3200" b="1" dirty="0">
                <a:ln w="22225">
                  <a:solidFill>
                    <a:schemeClr val="accent2"/>
                  </a:solidFill>
                  <a:prstDash val="solid"/>
                </a:ln>
                <a:solidFill>
                  <a:srgbClr val="00B050"/>
                </a:solidFill>
              </a:rPr>
              <a:t>Стаття 28. Учнівське самоврядування</a:t>
            </a:r>
          </a:p>
          <a:p>
            <a:pPr algn="ctr"/>
            <a:endParaRPr lang="uk-UA"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3" name="TextBox 2">
            <a:extLst>
              <a:ext uri="{FF2B5EF4-FFF2-40B4-BE49-F238E27FC236}">
                <a16:creationId xmlns:a16="http://schemas.microsoft.com/office/drawing/2014/main" id="{36689D58-7840-4C07-A575-7320359816D4}"/>
              </a:ext>
            </a:extLst>
          </p:cNvPr>
          <p:cNvSpPr txBox="1"/>
          <p:nvPr/>
        </p:nvSpPr>
        <p:spPr>
          <a:xfrm>
            <a:off x="304800" y="1752600"/>
            <a:ext cx="12149729" cy="923330"/>
          </a:xfrm>
          <a:prstGeom prst="rect">
            <a:avLst/>
          </a:prstGeom>
          <a:noFill/>
        </p:spPr>
        <p:txBody>
          <a:bodyPr wrap="square" rtlCol="0">
            <a:spAutoFit/>
          </a:bodyPr>
          <a:lstStyle/>
          <a:p>
            <a:endParaRPr lang="uk-UA"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p:txBody>
      </p:sp>
      <p:sp>
        <p:nvSpPr>
          <p:cNvPr id="2" name="Прямокутник 1">
            <a:extLst>
              <a:ext uri="{FF2B5EF4-FFF2-40B4-BE49-F238E27FC236}">
                <a16:creationId xmlns:a16="http://schemas.microsoft.com/office/drawing/2014/main" id="{D96FA39F-E794-49C9-B4D5-116DA0220DCD}"/>
              </a:ext>
            </a:extLst>
          </p:cNvPr>
          <p:cNvSpPr/>
          <p:nvPr/>
        </p:nvSpPr>
        <p:spPr>
          <a:xfrm>
            <a:off x="1066800" y="1381760"/>
            <a:ext cx="10739120" cy="3970318"/>
          </a:xfrm>
          <a:prstGeom prst="rect">
            <a:avLst/>
          </a:prstGeom>
        </p:spPr>
        <p:txBody>
          <a:bodyPr wrap="square">
            <a:spAutoFit/>
          </a:bodyPr>
          <a:lstStyle/>
          <a:p>
            <a:pPr algn="just"/>
            <a:r>
              <a:rPr lang="uk-UA" dirty="0">
                <a:solidFill>
                  <a:srgbClr val="000000"/>
                </a:solidFill>
                <a:latin typeface="Open Sans" panose="020B0604020202020204" charset="0"/>
              </a:rPr>
              <a:t>1. У закладах освіти та їхніх структурних підрозділах може діяти учнівське самоврядування з метою формування та розвитку громадянських, управлінських і соціальних </a:t>
            </a:r>
            <a:r>
              <a:rPr lang="uk-UA" dirty="0" err="1">
                <a:solidFill>
                  <a:srgbClr val="000000"/>
                </a:solidFill>
                <a:latin typeface="Open Sans" panose="020B0604020202020204" charset="0"/>
              </a:rPr>
              <a:t>компетентностей</a:t>
            </a:r>
            <a:r>
              <a:rPr lang="uk-UA" dirty="0">
                <a:solidFill>
                  <a:srgbClr val="000000"/>
                </a:solidFill>
                <a:latin typeface="Open Sans" panose="020B0604020202020204" charset="0"/>
              </a:rPr>
              <a:t> учнів, пов’язаних з ідеями демократії, справедливості, рівності, прав людини, добробуту, здорового способу життя тощо.</a:t>
            </a:r>
          </a:p>
          <a:p>
            <a:pPr marL="285750" indent="-285750" algn="just">
              <a:buFont typeface="Arial" panose="020B0604020202020204" pitchFamily="34" charset="0"/>
              <a:buChar char="•"/>
            </a:pPr>
            <a:r>
              <a:rPr lang="uk-UA" dirty="0">
                <a:solidFill>
                  <a:srgbClr val="000000"/>
                </a:solidFill>
                <a:latin typeface="Open Sans" panose="020B0604020202020204" charset="0"/>
              </a:rPr>
              <a:t>Учнівське самоврядування здійснюється учнями безпосередньо і через органи учнівського самоврядування.</a:t>
            </a:r>
          </a:p>
          <a:p>
            <a:pPr marL="285750" indent="-285750" algn="just">
              <a:buFont typeface="Arial" panose="020B0604020202020204" pitchFamily="34" charset="0"/>
              <a:buChar char="•"/>
            </a:pPr>
            <a:r>
              <a:rPr lang="uk-UA" dirty="0">
                <a:solidFill>
                  <a:srgbClr val="000000"/>
                </a:solidFill>
                <a:latin typeface="Open Sans" panose="020B0604020202020204" charset="0"/>
              </a:rPr>
              <a:t>Учні мають рівні права на участь в учнівському самоврядуванні, зокрема на участь у роботі дорадчих (консультативних із певних питань), робочих (робочих групах тощо) та інших органів учнівського самоврядування, а також вільно обирати та бути обраними до виборних органів учнівського самоврядування.</a:t>
            </a:r>
          </a:p>
          <a:p>
            <a:pPr algn="just"/>
            <a:r>
              <a:rPr lang="uk-UA" dirty="0">
                <a:solidFill>
                  <a:srgbClr val="000000"/>
                </a:solidFill>
                <a:latin typeface="Open Sans" panose="020B0604020202020204" charset="0"/>
              </a:rPr>
              <a:t>2. Учнівське самоврядування може діяти на рівні класу, пансіону (за наявності) та іншого структурного підрозділу закладу освіти.</a:t>
            </a:r>
          </a:p>
          <a:p>
            <a:pPr marL="285750" indent="-285750" algn="just">
              <a:buFont typeface="Arial" panose="020B0604020202020204" pitchFamily="34" charset="0"/>
              <a:buChar char="•"/>
            </a:pPr>
            <a:r>
              <a:rPr lang="uk-UA" dirty="0">
                <a:solidFill>
                  <a:srgbClr val="000000"/>
                </a:solidFill>
                <a:latin typeface="Open Sans" panose="020B0604020202020204" charset="0"/>
              </a:rPr>
              <a:t>Органи учнівського самоврядування утворюються за ініціативою учнів та можуть бути одноособовими, колегіальними, а також можуть мати різноманітні форми і назви.</a:t>
            </a:r>
          </a:p>
        </p:txBody>
      </p:sp>
    </p:spTree>
    <p:extLst>
      <p:ext uri="{BB962C8B-B14F-4D97-AF65-F5344CB8AC3E}">
        <p14:creationId xmlns:p14="http://schemas.microsoft.com/office/powerpoint/2010/main" val="291623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4000" b="-9000"/>
          </a:stretch>
        </a:blipFill>
        <a:effectLst/>
      </p:bgPr>
    </p:bg>
    <p:spTree>
      <p:nvGrpSpPr>
        <p:cNvPr id="1" name=""/>
        <p:cNvGrpSpPr/>
        <p:nvPr/>
      </p:nvGrpSpPr>
      <p:grpSpPr>
        <a:xfrm>
          <a:off x="0" y="0"/>
          <a:ext cx="0" cy="0"/>
          <a:chOff x="0" y="0"/>
          <a:chExt cx="0" cy="0"/>
        </a:xfrm>
      </p:grpSpPr>
      <p:sp>
        <p:nvSpPr>
          <p:cNvPr id="4" name="Прямокутник 3">
            <a:extLst>
              <a:ext uri="{FF2B5EF4-FFF2-40B4-BE49-F238E27FC236}">
                <a16:creationId xmlns:a16="http://schemas.microsoft.com/office/drawing/2014/main" id="{0DA1E78B-E0A6-47C4-9CB0-DBD5B74E9E7B}"/>
              </a:ext>
            </a:extLst>
          </p:cNvPr>
          <p:cNvSpPr/>
          <p:nvPr/>
        </p:nvSpPr>
        <p:spPr>
          <a:xfrm>
            <a:off x="1625600" y="548640"/>
            <a:ext cx="9570720" cy="1415772"/>
          </a:xfrm>
          <a:prstGeom prst="rect">
            <a:avLst/>
          </a:prstGeom>
          <a:noFill/>
        </p:spPr>
        <p:txBody>
          <a:bodyPr wrap="square" lIns="91440" tIns="45720" rIns="91440" bIns="45720">
            <a:spAutoFit/>
          </a:bodyPr>
          <a:lstStyle/>
          <a:p>
            <a:pPr algn="ctr"/>
            <a:r>
              <a:rPr lang="uk-UA" sz="3200" b="1" dirty="0">
                <a:ln w="22225">
                  <a:solidFill>
                    <a:schemeClr val="accent2"/>
                  </a:solidFill>
                  <a:prstDash val="solid"/>
                </a:ln>
                <a:solidFill>
                  <a:srgbClr val="00B050"/>
                </a:solidFill>
              </a:rPr>
              <a:t>Стаття 28. Учнівське самоврядування</a:t>
            </a:r>
          </a:p>
          <a:p>
            <a:pPr algn="ctr"/>
            <a:endParaRPr lang="uk-UA"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3" name="TextBox 2">
            <a:extLst>
              <a:ext uri="{FF2B5EF4-FFF2-40B4-BE49-F238E27FC236}">
                <a16:creationId xmlns:a16="http://schemas.microsoft.com/office/drawing/2014/main" id="{36689D58-7840-4C07-A575-7320359816D4}"/>
              </a:ext>
            </a:extLst>
          </p:cNvPr>
          <p:cNvSpPr txBox="1"/>
          <p:nvPr/>
        </p:nvSpPr>
        <p:spPr>
          <a:xfrm>
            <a:off x="304800" y="1752600"/>
            <a:ext cx="12149729" cy="923330"/>
          </a:xfrm>
          <a:prstGeom prst="rect">
            <a:avLst/>
          </a:prstGeom>
          <a:noFill/>
        </p:spPr>
        <p:txBody>
          <a:bodyPr wrap="square" rtlCol="0">
            <a:spAutoFit/>
          </a:bodyPr>
          <a:lstStyle/>
          <a:p>
            <a:endParaRPr lang="uk-UA"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p:txBody>
      </p:sp>
      <p:sp>
        <p:nvSpPr>
          <p:cNvPr id="2" name="Прямокутник 1">
            <a:extLst>
              <a:ext uri="{FF2B5EF4-FFF2-40B4-BE49-F238E27FC236}">
                <a16:creationId xmlns:a16="http://schemas.microsoft.com/office/drawing/2014/main" id="{D96FA39F-E794-49C9-B4D5-116DA0220DCD}"/>
              </a:ext>
            </a:extLst>
          </p:cNvPr>
          <p:cNvSpPr/>
          <p:nvPr/>
        </p:nvSpPr>
        <p:spPr>
          <a:xfrm>
            <a:off x="660400" y="-2157144"/>
            <a:ext cx="10891520" cy="6740307"/>
          </a:xfrm>
          <a:prstGeom prst="rect">
            <a:avLst/>
          </a:prstGeom>
        </p:spPr>
        <p:txBody>
          <a:bodyPr wrap="square">
            <a:spAutoFit/>
          </a:bodyPr>
          <a:lstStyle/>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r>
              <a:rPr lang="uk-UA" dirty="0">
                <a:solidFill>
                  <a:srgbClr val="000000"/>
                </a:solidFill>
                <a:latin typeface="Open Sans" panose="020B0604020202020204" charset="0"/>
              </a:rPr>
              <a:t>3. </a:t>
            </a:r>
            <a:r>
              <a:rPr lang="uk-UA" b="1" dirty="0">
                <a:solidFill>
                  <a:srgbClr val="000000"/>
                </a:solidFill>
                <a:latin typeface="Open Sans" panose="020B0604020202020204" charset="0"/>
              </a:rPr>
              <a:t>Керівник закладу освіти сприяє та створює умови для діяльності органів учнівського самоврядування.</a:t>
            </a:r>
          </a:p>
          <a:p>
            <a:pPr algn="just"/>
            <a:r>
              <a:rPr lang="uk-UA" dirty="0">
                <a:solidFill>
                  <a:srgbClr val="000000"/>
                </a:solidFill>
                <a:latin typeface="Open Sans" panose="020B0604020202020204" charset="0"/>
              </a:rPr>
              <a:t>4. Інші учасники освітнього процесу не повинні перешкоджати і втручатися в діяльність органів учнівського самоврядування.</a:t>
            </a:r>
          </a:p>
          <a:p>
            <a:pPr algn="just"/>
            <a:r>
              <a:rPr lang="uk-UA" dirty="0">
                <a:solidFill>
                  <a:srgbClr val="000000"/>
                </a:solidFill>
                <a:latin typeface="Open Sans" panose="020B0604020202020204" charset="0"/>
              </a:rPr>
              <a:t>5. З питань захисту честі, гідності та/або прав учнів закладу освіти керівник учнівського самоврядування має право на невідкладний прийом керівником закладу освіти. Керівник закладу освіти зобов’язаний розглянути усну чи письмову вимогу керівника учнівського самоврядування про усунення порушень щодо честі, гідності чи прав учня закладу освіти та вжити заходів відповідно до правил внутрішнього розпорядку та/або законодавства.</a:t>
            </a:r>
          </a:p>
          <a:p>
            <a:pPr algn="just"/>
            <a:r>
              <a:rPr lang="uk-UA" dirty="0">
                <a:solidFill>
                  <a:srgbClr val="000000"/>
                </a:solidFill>
                <a:latin typeface="Open Sans" panose="020B0604020202020204" charset="0"/>
              </a:rPr>
              <a:t>Органи учнівського самоврядування мають право, але не зобов’язані вести протоколи чи будь-які інші документи щодо своєї діяльності.</a:t>
            </a:r>
            <a:endParaRPr lang="uk-UA" b="0" i="0" dirty="0">
              <a:solidFill>
                <a:srgbClr val="000000"/>
              </a:solidFill>
              <a:effectLst/>
              <a:latin typeface="Open Sans" panose="020B0604020202020204" charset="0"/>
            </a:endParaRPr>
          </a:p>
        </p:txBody>
      </p:sp>
    </p:spTree>
    <p:extLst>
      <p:ext uri="{BB962C8B-B14F-4D97-AF65-F5344CB8AC3E}">
        <p14:creationId xmlns:p14="http://schemas.microsoft.com/office/powerpoint/2010/main" val="368416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4000" b="-9000"/>
          </a:stretch>
        </a:blipFill>
        <a:effectLst/>
      </p:bgPr>
    </p:bg>
    <p:spTree>
      <p:nvGrpSpPr>
        <p:cNvPr id="1" name=""/>
        <p:cNvGrpSpPr/>
        <p:nvPr/>
      </p:nvGrpSpPr>
      <p:grpSpPr>
        <a:xfrm>
          <a:off x="0" y="0"/>
          <a:ext cx="0" cy="0"/>
          <a:chOff x="0" y="0"/>
          <a:chExt cx="0" cy="0"/>
        </a:xfrm>
      </p:grpSpPr>
      <p:sp>
        <p:nvSpPr>
          <p:cNvPr id="4" name="Прямокутник 3">
            <a:extLst>
              <a:ext uri="{FF2B5EF4-FFF2-40B4-BE49-F238E27FC236}">
                <a16:creationId xmlns:a16="http://schemas.microsoft.com/office/drawing/2014/main" id="{0DA1E78B-E0A6-47C4-9CB0-DBD5B74E9E7B}"/>
              </a:ext>
            </a:extLst>
          </p:cNvPr>
          <p:cNvSpPr/>
          <p:nvPr/>
        </p:nvSpPr>
        <p:spPr>
          <a:xfrm>
            <a:off x="1625600" y="548640"/>
            <a:ext cx="9570720" cy="584775"/>
          </a:xfrm>
          <a:prstGeom prst="rect">
            <a:avLst/>
          </a:prstGeom>
          <a:noFill/>
        </p:spPr>
        <p:txBody>
          <a:bodyPr wrap="square" lIns="91440" tIns="45720" rIns="91440" bIns="45720">
            <a:spAutoFit/>
          </a:bodyPr>
          <a:lstStyle/>
          <a:p>
            <a:pPr algn="ctr"/>
            <a:r>
              <a:rPr lang="ru-RU" sz="3200" b="1" dirty="0" err="1">
                <a:ln w="22225">
                  <a:solidFill>
                    <a:schemeClr val="accent2"/>
                  </a:solidFill>
                  <a:prstDash val="solid"/>
                </a:ln>
                <a:solidFill>
                  <a:srgbClr val="00B050"/>
                </a:solidFill>
              </a:rPr>
              <a:t>Органи</a:t>
            </a:r>
            <a:r>
              <a:rPr lang="ru-RU" sz="3200" b="1" dirty="0">
                <a:ln w="22225">
                  <a:solidFill>
                    <a:schemeClr val="accent2"/>
                  </a:solidFill>
                  <a:prstDash val="solid"/>
                </a:ln>
                <a:solidFill>
                  <a:srgbClr val="00B050"/>
                </a:solidFill>
              </a:rPr>
              <a:t> </a:t>
            </a:r>
            <a:r>
              <a:rPr lang="ru-RU" sz="3200" b="1" dirty="0" err="1">
                <a:ln w="22225">
                  <a:solidFill>
                    <a:schemeClr val="accent2"/>
                  </a:solidFill>
                  <a:prstDash val="solid"/>
                </a:ln>
                <a:solidFill>
                  <a:srgbClr val="00B050"/>
                </a:solidFill>
              </a:rPr>
              <a:t>учнівського</a:t>
            </a:r>
            <a:r>
              <a:rPr lang="ru-RU" sz="3200" b="1" dirty="0">
                <a:ln w="22225">
                  <a:solidFill>
                    <a:schemeClr val="accent2"/>
                  </a:solidFill>
                  <a:prstDash val="solid"/>
                </a:ln>
                <a:solidFill>
                  <a:srgbClr val="00B050"/>
                </a:solidFill>
              </a:rPr>
              <a:t> </a:t>
            </a:r>
            <a:r>
              <a:rPr lang="ru-RU" sz="3200" b="1" dirty="0" err="1">
                <a:ln w="22225">
                  <a:solidFill>
                    <a:schemeClr val="accent2"/>
                  </a:solidFill>
                  <a:prstDash val="solid"/>
                </a:ln>
                <a:solidFill>
                  <a:srgbClr val="00B050"/>
                </a:solidFill>
              </a:rPr>
              <a:t>самоврядування</a:t>
            </a:r>
            <a:r>
              <a:rPr lang="ru-RU" sz="3200" b="1" dirty="0">
                <a:ln w="22225">
                  <a:solidFill>
                    <a:schemeClr val="accent2"/>
                  </a:solidFill>
                  <a:prstDash val="solid"/>
                </a:ln>
                <a:solidFill>
                  <a:srgbClr val="00B050"/>
                </a:solidFill>
              </a:rPr>
              <a:t> </a:t>
            </a:r>
            <a:r>
              <a:rPr lang="ru-RU" sz="3200" b="1" dirty="0" err="1">
                <a:ln w="22225">
                  <a:solidFill>
                    <a:schemeClr val="accent2"/>
                  </a:solidFill>
                  <a:prstDash val="solid"/>
                </a:ln>
                <a:solidFill>
                  <a:srgbClr val="00B050"/>
                </a:solidFill>
              </a:rPr>
              <a:t>мають</a:t>
            </a:r>
            <a:r>
              <a:rPr lang="ru-RU" sz="3200" b="1" dirty="0">
                <a:ln w="22225">
                  <a:solidFill>
                    <a:schemeClr val="accent2"/>
                  </a:solidFill>
                  <a:prstDash val="solid"/>
                </a:ln>
                <a:solidFill>
                  <a:srgbClr val="00B050"/>
                </a:solidFill>
              </a:rPr>
              <a:t> право:</a:t>
            </a:r>
            <a:endParaRPr lang="uk-UA" sz="3200" b="1" dirty="0">
              <a:ln w="22225">
                <a:solidFill>
                  <a:schemeClr val="accent2"/>
                </a:solidFill>
                <a:prstDash val="solid"/>
              </a:ln>
              <a:solidFill>
                <a:srgbClr val="00B050"/>
              </a:solidFill>
            </a:endParaRPr>
          </a:p>
        </p:txBody>
      </p:sp>
      <p:sp>
        <p:nvSpPr>
          <p:cNvPr id="3" name="TextBox 2">
            <a:extLst>
              <a:ext uri="{FF2B5EF4-FFF2-40B4-BE49-F238E27FC236}">
                <a16:creationId xmlns:a16="http://schemas.microsoft.com/office/drawing/2014/main" id="{36689D58-7840-4C07-A575-7320359816D4}"/>
              </a:ext>
            </a:extLst>
          </p:cNvPr>
          <p:cNvSpPr txBox="1"/>
          <p:nvPr/>
        </p:nvSpPr>
        <p:spPr>
          <a:xfrm>
            <a:off x="304800" y="1752600"/>
            <a:ext cx="12149729" cy="923330"/>
          </a:xfrm>
          <a:prstGeom prst="rect">
            <a:avLst/>
          </a:prstGeom>
          <a:noFill/>
        </p:spPr>
        <p:txBody>
          <a:bodyPr wrap="square" rtlCol="0">
            <a:spAutoFit/>
          </a:bodyPr>
          <a:lstStyle/>
          <a:p>
            <a:endParaRPr lang="uk-UA"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p:txBody>
      </p:sp>
      <p:sp>
        <p:nvSpPr>
          <p:cNvPr id="2" name="Прямокутник 1">
            <a:extLst>
              <a:ext uri="{FF2B5EF4-FFF2-40B4-BE49-F238E27FC236}">
                <a16:creationId xmlns:a16="http://schemas.microsoft.com/office/drawing/2014/main" id="{1DE3BC65-0AC5-41FC-B6A5-4424CAFEF873}"/>
              </a:ext>
            </a:extLst>
          </p:cNvPr>
          <p:cNvSpPr/>
          <p:nvPr/>
        </p:nvSpPr>
        <p:spPr>
          <a:xfrm>
            <a:off x="762000" y="1133415"/>
            <a:ext cx="11023600" cy="5632311"/>
          </a:xfrm>
          <a:prstGeom prst="rect">
            <a:avLst/>
          </a:prstGeom>
        </p:spPr>
        <p:txBody>
          <a:bodyPr wrap="square">
            <a:spAutoFit/>
          </a:bodyPr>
          <a:lstStyle/>
          <a:p>
            <a:pPr marL="285750" indent="-285750" algn="just">
              <a:buFont typeface="Arial" panose="020B0604020202020204" pitchFamily="34" charset="0"/>
              <a:buChar char="•"/>
            </a:pPr>
            <a:r>
              <a:rPr lang="uk-UA" dirty="0">
                <a:solidFill>
                  <a:srgbClr val="000000"/>
                </a:solidFill>
                <a:latin typeface="Open Sans" panose="020B0604020202020204" charset="0"/>
              </a:rPr>
              <a:t>брати участь в обговоренні питань удосконалення освітнього процесу, науково-дослідної роботи, організації дозвілля, оздоровлення, побуту та харчування;</a:t>
            </a:r>
          </a:p>
          <a:p>
            <a:pPr marL="285750" indent="-285750" algn="just">
              <a:buFont typeface="Arial" panose="020B0604020202020204" pitchFamily="34" charset="0"/>
              <a:buChar char="•"/>
            </a:pPr>
            <a:r>
              <a:rPr lang="uk-UA" dirty="0">
                <a:solidFill>
                  <a:srgbClr val="000000"/>
                </a:solidFill>
                <a:latin typeface="Open Sans" panose="020B0604020202020204" charset="0"/>
              </a:rPr>
              <a:t>проводити за погодженням з керівником закладу освіти організаційні, просвітницькі, наукові, спортивні, оздоровчі та інші заходи та/або ініціювати їх проведення перед керівництвом закладу освіти;</a:t>
            </a:r>
          </a:p>
          <a:p>
            <a:pPr marL="285750" indent="-285750" algn="just">
              <a:buFont typeface="Arial" panose="020B0604020202020204" pitchFamily="34" charset="0"/>
              <a:buChar char="•"/>
            </a:pPr>
            <a:r>
              <a:rPr lang="uk-UA" dirty="0">
                <a:solidFill>
                  <a:srgbClr val="000000"/>
                </a:solidFill>
                <a:latin typeface="Open Sans" panose="020B0604020202020204" charset="0"/>
              </a:rPr>
              <a:t>брати участь у заходах (процесах) із забезпечення якості освіти відповідно до процедур внутрішньої системи забезпечення якості освіти;</a:t>
            </a:r>
          </a:p>
          <a:p>
            <a:pPr marL="285750" indent="-285750" algn="just">
              <a:buFont typeface="Arial" panose="020B0604020202020204" pitchFamily="34" charset="0"/>
              <a:buChar char="•"/>
            </a:pPr>
            <a:r>
              <a:rPr lang="uk-UA" dirty="0">
                <a:solidFill>
                  <a:srgbClr val="000000"/>
                </a:solidFill>
                <a:latin typeface="Open Sans" panose="020B0604020202020204" charset="0"/>
              </a:rPr>
              <a:t>захищати права та інтереси учнів, які здобувають освіту у цьому закладі освіти;</a:t>
            </a:r>
          </a:p>
          <a:p>
            <a:pPr marL="285750" indent="-285750" algn="just">
              <a:buFont typeface="Arial" panose="020B0604020202020204" pitchFamily="34" charset="0"/>
              <a:buChar char="•"/>
            </a:pPr>
            <a:r>
              <a:rPr lang="uk-UA" dirty="0">
                <a:solidFill>
                  <a:srgbClr val="000000"/>
                </a:solidFill>
                <a:latin typeface="Open Sans" panose="020B0604020202020204" charset="0"/>
              </a:rPr>
              <a:t>вносити пропозиції та/або брати участь у розробленні та/або обговоренні плану роботи закладу освіти, змісту освітніх і навчальних програм;</a:t>
            </a:r>
          </a:p>
          <a:p>
            <a:pPr marL="285750" indent="-285750" algn="just">
              <a:buFont typeface="Arial" panose="020B0604020202020204" pitchFamily="34" charset="0"/>
              <a:buChar char="•"/>
            </a:pPr>
            <a:r>
              <a:rPr lang="uk-UA" dirty="0">
                <a:solidFill>
                  <a:srgbClr val="000000"/>
                </a:solidFill>
                <a:latin typeface="Open Sans" panose="020B0604020202020204" charset="0"/>
              </a:rPr>
              <a:t>через своїх представників брати участь у засіданнях педагогічної ради з усіх питань, що стосуються організації та реалізації освітнього процесу.</a:t>
            </a:r>
          </a:p>
          <a:p>
            <a:pPr algn="just"/>
            <a:r>
              <a:rPr lang="uk-UA" b="1" dirty="0">
                <a:solidFill>
                  <a:srgbClr val="000000"/>
                </a:solidFill>
                <a:latin typeface="Open Sans" panose="020B0604020202020204" charset="0"/>
              </a:rPr>
              <a:t>7. Діяльність органів учнівського самоврядування не повинна призводити до порушення законодавства, установчих документів закладу освіти, правил внутрішнього розпорядку, прав та законних інтересів інших учасників освітнього процесу.</a:t>
            </a:r>
          </a:p>
          <a:p>
            <a:pPr algn="just"/>
            <a:r>
              <a:rPr lang="uk-UA" dirty="0">
                <a:solidFill>
                  <a:srgbClr val="000000"/>
                </a:solidFill>
                <a:latin typeface="Open Sans" panose="020B0604020202020204" charset="0"/>
              </a:rPr>
              <a:t>8. Засади учнівського самоврядування визначаються цим Законом та положенням про учнівське самоврядування закладу освіти (за наявності), що затверджується загальними зборами уповноважених представників класів закладу освіти.</a:t>
            </a:r>
          </a:p>
          <a:p>
            <a:pPr algn="just"/>
            <a:r>
              <a:rPr lang="uk-UA" dirty="0">
                <a:solidFill>
                  <a:srgbClr val="000000"/>
                </a:solidFill>
                <a:latin typeface="Open Sans" panose="020B0604020202020204" charset="0"/>
              </a:rPr>
              <a:t>У своїй діяльності органи учнівського самоврядування керуються законодавством, правилами внутрішнього розпорядку та положенням про учнівське самоврядування закладу освіти. </a:t>
            </a:r>
          </a:p>
        </p:txBody>
      </p:sp>
    </p:spTree>
    <p:extLst>
      <p:ext uri="{BB962C8B-B14F-4D97-AF65-F5344CB8AC3E}">
        <p14:creationId xmlns:p14="http://schemas.microsoft.com/office/powerpoint/2010/main" val="141889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4000" b="-9000"/>
          </a:stretch>
        </a:blipFill>
        <a:effectLst/>
      </p:bgPr>
    </p:bg>
    <p:spTree>
      <p:nvGrpSpPr>
        <p:cNvPr id="1" name=""/>
        <p:cNvGrpSpPr/>
        <p:nvPr/>
      </p:nvGrpSpPr>
      <p:grpSpPr>
        <a:xfrm>
          <a:off x="0" y="0"/>
          <a:ext cx="0" cy="0"/>
          <a:chOff x="0" y="0"/>
          <a:chExt cx="0" cy="0"/>
        </a:xfrm>
      </p:grpSpPr>
      <p:sp>
        <p:nvSpPr>
          <p:cNvPr id="4" name="Прямокутник 3">
            <a:extLst>
              <a:ext uri="{FF2B5EF4-FFF2-40B4-BE49-F238E27FC236}">
                <a16:creationId xmlns:a16="http://schemas.microsoft.com/office/drawing/2014/main" id="{0DA1E78B-E0A6-47C4-9CB0-DBD5B74E9E7B}"/>
              </a:ext>
            </a:extLst>
          </p:cNvPr>
          <p:cNvSpPr/>
          <p:nvPr/>
        </p:nvSpPr>
        <p:spPr>
          <a:xfrm>
            <a:off x="1625600" y="548640"/>
            <a:ext cx="9570720" cy="1415772"/>
          </a:xfrm>
          <a:prstGeom prst="rect">
            <a:avLst/>
          </a:prstGeom>
          <a:noFill/>
        </p:spPr>
        <p:txBody>
          <a:bodyPr wrap="square" lIns="91440" tIns="45720" rIns="91440" bIns="45720">
            <a:spAutoFit/>
          </a:bodyPr>
          <a:lstStyle/>
          <a:p>
            <a:pPr algn="ctr"/>
            <a:r>
              <a:rPr lang="uk-UA" sz="3200" b="1" dirty="0">
                <a:ln w="12700" cmpd="sng">
                  <a:solidFill>
                    <a:schemeClr val="accent4"/>
                  </a:solidFill>
                  <a:prstDash val="solid"/>
                </a:ln>
                <a:solidFill>
                  <a:srgbClr val="00B050"/>
                </a:solidFill>
                <a:latin typeface="Arial Black" panose="020B0A04020102020204" pitchFamily="34" charset="0"/>
              </a:rPr>
              <a:t>Самоврядування</a:t>
            </a:r>
          </a:p>
          <a:p>
            <a:pPr algn="ctr"/>
            <a:endParaRPr lang="uk-UA"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3" name="TextBox 2">
            <a:extLst>
              <a:ext uri="{FF2B5EF4-FFF2-40B4-BE49-F238E27FC236}">
                <a16:creationId xmlns:a16="http://schemas.microsoft.com/office/drawing/2014/main" id="{36689D58-7840-4C07-A575-7320359816D4}"/>
              </a:ext>
            </a:extLst>
          </p:cNvPr>
          <p:cNvSpPr txBox="1"/>
          <p:nvPr/>
        </p:nvSpPr>
        <p:spPr>
          <a:xfrm>
            <a:off x="304800" y="1752600"/>
            <a:ext cx="12149729" cy="923330"/>
          </a:xfrm>
          <a:prstGeom prst="rect">
            <a:avLst/>
          </a:prstGeom>
          <a:noFill/>
        </p:spPr>
        <p:txBody>
          <a:bodyPr wrap="square" rtlCol="0">
            <a:spAutoFit/>
          </a:bodyPr>
          <a:lstStyle/>
          <a:p>
            <a:endParaRPr lang="uk-UA"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p:txBody>
      </p:sp>
      <p:sp>
        <p:nvSpPr>
          <p:cNvPr id="5" name="Прямокутник 4">
            <a:extLst>
              <a:ext uri="{FF2B5EF4-FFF2-40B4-BE49-F238E27FC236}">
                <a16:creationId xmlns:a16="http://schemas.microsoft.com/office/drawing/2014/main" id="{11AF5217-C002-463A-8F83-56EFC6655538}"/>
              </a:ext>
            </a:extLst>
          </p:cNvPr>
          <p:cNvSpPr/>
          <p:nvPr/>
        </p:nvSpPr>
        <p:spPr>
          <a:xfrm>
            <a:off x="477520" y="1097280"/>
            <a:ext cx="11409680" cy="3780522"/>
          </a:xfrm>
          <a:prstGeom prst="rect">
            <a:avLst/>
          </a:prstGeom>
        </p:spPr>
        <p:txBody>
          <a:bodyPr wrap="square">
            <a:spAutoFit/>
          </a:bodyPr>
          <a:lstStyle/>
          <a:p>
            <a:pPr>
              <a:lnSpc>
                <a:spcPct val="150000"/>
              </a:lnSpc>
              <a:spcBef>
                <a:spcPct val="0"/>
              </a:spcBef>
            </a:pPr>
            <a:r>
              <a:rPr lang="en-US" b="1" dirty="0" err="1">
                <a:solidFill>
                  <a:srgbClr val="090847"/>
                </a:solidFill>
                <a:latin typeface="Arial" panose="020B0604020202020204" pitchFamily="34" charset="0"/>
                <a:cs typeface="Arial" panose="020B0604020202020204" pitchFamily="34" charset="0"/>
              </a:rPr>
              <a:t>Президенти</a:t>
            </a:r>
            <a:r>
              <a:rPr lang="en-US" b="1" dirty="0">
                <a:solidFill>
                  <a:srgbClr val="090847"/>
                </a:solidFill>
                <a:latin typeface="Arial" panose="020B0604020202020204" pitchFamily="34" charset="0"/>
                <a:cs typeface="Arial" panose="020B0604020202020204" pitchFamily="34" charset="0"/>
              </a:rPr>
              <a:t>:</a:t>
            </a:r>
          </a:p>
          <a:p>
            <a:pPr>
              <a:lnSpc>
                <a:spcPct val="150000"/>
              </a:lnSpc>
              <a:spcBef>
                <a:spcPct val="0"/>
              </a:spcBef>
            </a:pPr>
            <a:r>
              <a:rPr lang="uk-UA" dirty="0" err="1">
                <a:solidFill>
                  <a:srgbClr val="090847"/>
                </a:solidFill>
                <a:latin typeface="Arial" panose="020B0604020202020204" pitchFamily="34" charset="0"/>
                <a:cs typeface="Arial" panose="020B0604020202020204" pitchFamily="34" charset="0"/>
              </a:rPr>
              <a:t>Матеїк</a:t>
            </a:r>
            <a:r>
              <a:rPr lang="uk-UA" dirty="0">
                <a:solidFill>
                  <a:srgbClr val="090847"/>
                </a:solidFill>
                <a:latin typeface="Arial" panose="020B0604020202020204" pitchFamily="34" charset="0"/>
                <a:cs typeface="Arial" panose="020B0604020202020204" pitchFamily="34" charset="0"/>
              </a:rPr>
              <a:t> Олександр</a:t>
            </a:r>
            <a:r>
              <a:rPr lang="en-US" dirty="0">
                <a:solidFill>
                  <a:srgbClr val="090847"/>
                </a:solidFill>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Федоруца</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Елеон</a:t>
            </a:r>
            <a:r>
              <a:rPr lang="uk-UA" dirty="0" err="1">
                <a:latin typeface="Arial" panose="020B0604020202020204" pitchFamily="34" charset="0"/>
                <a:cs typeface="Arial" panose="020B0604020202020204" pitchFamily="34" charset="0"/>
              </a:rPr>
              <a:t>ора</a:t>
            </a:r>
            <a:endParaRPr lang="en-US" dirty="0">
              <a:latin typeface="Arial" panose="020B0604020202020204" pitchFamily="34" charset="0"/>
              <a:cs typeface="Arial" panose="020B0604020202020204" pitchFamily="34" charset="0"/>
            </a:endParaRPr>
          </a:p>
          <a:p>
            <a:pPr>
              <a:lnSpc>
                <a:spcPct val="150000"/>
              </a:lnSpc>
              <a:spcBef>
                <a:spcPct val="0"/>
              </a:spcBef>
            </a:pPr>
            <a:r>
              <a:rPr lang="en-US" b="1" dirty="0" err="1">
                <a:solidFill>
                  <a:srgbClr val="090847"/>
                </a:solidFill>
                <a:latin typeface="Arial" panose="020B0604020202020204" pitchFamily="34" charset="0"/>
                <a:cs typeface="Arial" panose="020B0604020202020204" pitchFamily="34" charset="0"/>
              </a:rPr>
              <a:t>Актив</a:t>
            </a:r>
            <a:r>
              <a:rPr lang="en-US" b="1" dirty="0">
                <a:solidFill>
                  <a:srgbClr val="090847"/>
                </a:solidFill>
                <a:latin typeface="Arial" panose="020B0604020202020204" pitchFamily="34" charset="0"/>
                <a:cs typeface="Arial" panose="020B0604020202020204" pitchFamily="34" charset="0"/>
              </a:rPr>
              <a:t> </a:t>
            </a:r>
            <a:r>
              <a:rPr lang="en-US" b="1" dirty="0" err="1">
                <a:solidFill>
                  <a:srgbClr val="090847"/>
                </a:solidFill>
                <a:latin typeface="Arial" panose="020B0604020202020204" pitchFamily="34" charset="0"/>
                <a:cs typeface="Arial" panose="020B0604020202020204" pitchFamily="34" charset="0"/>
              </a:rPr>
              <a:t>самоврядування</a:t>
            </a:r>
            <a:r>
              <a:rPr lang="en-US" b="1" dirty="0">
                <a:solidFill>
                  <a:srgbClr val="090847"/>
                </a:solidFill>
                <a:latin typeface="Arial" panose="020B0604020202020204" pitchFamily="34" charset="0"/>
                <a:cs typeface="Arial" panose="020B0604020202020204" pitchFamily="34" charset="0"/>
              </a:rPr>
              <a:t>: </a:t>
            </a:r>
            <a:r>
              <a:rPr lang="en-US" dirty="0" err="1">
                <a:solidFill>
                  <a:srgbClr val="090847"/>
                </a:solidFill>
                <a:latin typeface="Arial" panose="020B0604020202020204" pitchFamily="34" charset="0"/>
                <a:cs typeface="Arial" panose="020B0604020202020204" pitchFamily="34" charset="0"/>
              </a:rPr>
              <a:t>Мельник</a:t>
            </a:r>
            <a:r>
              <a:rPr lang="en-US" dirty="0">
                <a:solidFill>
                  <a:srgbClr val="090847"/>
                </a:solidFill>
                <a:latin typeface="Arial" panose="020B0604020202020204" pitchFamily="34" charset="0"/>
                <a:cs typeface="Arial" panose="020B0604020202020204" pitchFamily="34" charset="0"/>
              </a:rPr>
              <a:t> </a:t>
            </a:r>
            <a:r>
              <a:rPr lang="en-US" dirty="0" err="1">
                <a:solidFill>
                  <a:srgbClr val="090847"/>
                </a:solidFill>
                <a:latin typeface="Arial" panose="020B0604020202020204" pitchFamily="34" charset="0"/>
                <a:cs typeface="Arial" panose="020B0604020202020204" pitchFamily="34" charset="0"/>
              </a:rPr>
              <a:t>Катерина</a:t>
            </a:r>
            <a:r>
              <a:rPr lang="en-US" dirty="0">
                <a:solidFill>
                  <a:srgbClr val="090847"/>
                </a:solidFill>
                <a:latin typeface="Arial" panose="020B0604020202020204" pitchFamily="34" charset="0"/>
                <a:cs typeface="Arial" panose="020B0604020202020204" pitchFamily="34" charset="0"/>
              </a:rPr>
              <a:t>, </a:t>
            </a:r>
            <a:r>
              <a:rPr lang="en-US" dirty="0" err="1">
                <a:solidFill>
                  <a:srgbClr val="090847"/>
                </a:solidFill>
                <a:latin typeface="Arial" panose="020B0604020202020204" pitchFamily="34" charset="0"/>
                <a:cs typeface="Arial" panose="020B0604020202020204" pitchFamily="34" charset="0"/>
              </a:rPr>
              <a:t>Непийвода</a:t>
            </a:r>
            <a:r>
              <a:rPr lang="en-US" dirty="0">
                <a:solidFill>
                  <a:srgbClr val="090847"/>
                </a:solidFill>
                <a:latin typeface="Arial" panose="020B0604020202020204" pitchFamily="34" charset="0"/>
                <a:cs typeface="Arial" panose="020B0604020202020204" pitchFamily="34" charset="0"/>
              </a:rPr>
              <a:t> </a:t>
            </a:r>
            <a:r>
              <a:rPr lang="en-US" dirty="0" err="1">
                <a:solidFill>
                  <a:srgbClr val="090847"/>
                </a:solidFill>
                <a:latin typeface="Arial" panose="020B0604020202020204" pitchFamily="34" charset="0"/>
                <a:cs typeface="Arial" panose="020B0604020202020204" pitchFamily="34" charset="0"/>
              </a:rPr>
              <a:t>Анастасія</a:t>
            </a:r>
            <a:r>
              <a:rPr lang="en-US" dirty="0">
                <a:solidFill>
                  <a:srgbClr val="090847"/>
                </a:solidFill>
                <a:latin typeface="Arial" panose="020B0604020202020204" pitchFamily="34" charset="0"/>
                <a:cs typeface="Arial" panose="020B0604020202020204" pitchFamily="34" charset="0"/>
              </a:rPr>
              <a:t>, </a:t>
            </a:r>
            <a:r>
              <a:rPr lang="en-US" dirty="0" err="1">
                <a:solidFill>
                  <a:srgbClr val="090847"/>
                </a:solidFill>
                <a:latin typeface="Arial" panose="020B0604020202020204" pitchFamily="34" charset="0"/>
                <a:cs typeface="Arial" panose="020B0604020202020204" pitchFamily="34" charset="0"/>
              </a:rPr>
              <a:t>Турянська</a:t>
            </a:r>
            <a:r>
              <a:rPr lang="en-US" dirty="0">
                <a:solidFill>
                  <a:srgbClr val="090847"/>
                </a:solidFill>
                <a:latin typeface="Arial" panose="020B0604020202020204" pitchFamily="34" charset="0"/>
                <a:cs typeface="Arial" panose="020B0604020202020204" pitchFamily="34" charset="0"/>
              </a:rPr>
              <a:t> </a:t>
            </a:r>
            <a:r>
              <a:rPr lang="en-US" dirty="0" err="1">
                <a:solidFill>
                  <a:srgbClr val="090847"/>
                </a:solidFill>
                <a:latin typeface="Arial" panose="020B0604020202020204" pitchFamily="34" charset="0"/>
                <a:cs typeface="Arial" panose="020B0604020202020204" pitchFamily="34" charset="0"/>
              </a:rPr>
              <a:t>Евеліна</a:t>
            </a:r>
            <a:r>
              <a:rPr lang="en-US" dirty="0">
                <a:solidFill>
                  <a:srgbClr val="090847"/>
                </a:solidFill>
                <a:latin typeface="Arial" panose="020B0604020202020204" pitchFamily="34" charset="0"/>
                <a:cs typeface="Arial" panose="020B0604020202020204" pitchFamily="34" charset="0"/>
              </a:rPr>
              <a:t>, </a:t>
            </a:r>
            <a:r>
              <a:rPr lang="en-US" dirty="0" err="1">
                <a:solidFill>
                  <a:srgbClr val="090847"/>
                </a:solidFill>
                <a:latin typeface="Arial" panose="020B0604020202020204" pitchFamily="34" charset="0"/>
                <a:cs typeface="Arial" panose="020B0604020202020204" pitchFamily="34" charset="0"/>
              </a:rPr>
              <a:t>Гаврилян</a:t>
            </a:r>
            <a:r>
              <a:rPr lang="en-US" dirty="0">
                <a:solidFill>
                  <a:srgbClr val="090847"/>
                </a:solidFill>
                <a:latin typeface="Arial" panose="020B0604020202020204" pitchFamily="34" charset="0"/>
                <a:cs typeface="Arial" panose="020B0604020202020204" pitchFamily="34" charset="0"/>
              </a:rPr>
              <a:t> </a:t>
            </a:r>
            <a:r>
              <a:rPr lang="en-US" dirty="0" err="1">
                <a:solidFill>
                  <a:srgbClr val="090847"/>
                </a:solidFill>
                <a:latin typeface="Arial" panose="020B0604020202020204" pitchFamily="34" charset="0"/>
                <a:cs typeface="Arial" panose="020B0604020202020204" pitchFamily="34" charset="0"/>
              </a:rPr>
              <a:t>Наталія</a:t>
            </a:r>
            <a:r>
              <a:rPr lang="en-US" dirty="0">
                <a:solidFill>
                  <a:srgbClr val="090847"/>
                </a:solidFill>
                <a:latin typeface="Arial" panose="020B0604020202020204" pitchFamily="34" charset="0"/>
                <a:cs typeface="Arial" panose="020B0604020202020204" pitchFamily="34" charset="0"/>
              </a:rPr>
              <a:t>, </a:t>
            </a:r>
            <a:r>
              <a:rPr lang="en-US" dirty="0" err="1">
                <a:solidFill>
                  <a:srgbClr val="090847"/>
                </a:solidFill>
                <a:latin typeface="Arial" panose="020B0604020202020204" pitchFamily="34" charset="0"/>
                <a:cs typeface="Arial" panose="020B0604020202020204" pitchFamily="34" charset="0"/>
              </a:rPr>
              <a:t>Корсун</a:t>
            </a:r>
            <a:r>
              <a:rPr lang="en-US" dirty="0">
                <a:solidFill>
                  <a:srgbClr val="090847"/>
                </a:solidFill>
                <a:latin typeface="Arial" panose="020B0604020202020204" pitchFamily="34" charset="0"/>
                <a:cs typeface="Arial" panose="020B0604020202020204" pitchFamily="34" charset="0"/>
              </a:rPr>
              <a:t> </a:t>
            </a:r>
            <a:r>
              <a:rPr lang="en-US" dirty="0" err="1">
                <a:solidFill>
                  <a:srgbClr val="090847"/>
                </a:solidFill>
                <a:latin typeface="Arial" panose="020B0604020202020204" pitchFamily="34" charset="0"/>
                <a:cs typeface="Arial" panose="020B0604020202020204" pitchFamily="34" charset="0"/>
              </a:rPr>
              <a:t>Олександр</a:t>
            </a:r>
            <a:r>
              <a:rPr lang="en-US" dirty="0">
                <a:solidFill>
                  <a:srgbClr val="090847"/>
                </a:solidFill>
                <a:latin typeface="Arial" panose="020B0604020202020204" pitchFamily="34" charset="0"/>
                <a:cs typeface="Arial" panose="020B0604020202020204" pitchFamily="34" charset="0"/>
              </a:rPr>
              <a:t>, </a:t>
            </a:r>
            <a:r>
              <a:rPr lang="en-US" dirty="0" err="1">
                <a:solidFill>
                  <a:srgbClr val="090847"/>
                </a:solidFill>
                <a:latin typeface="Arial" panose="020B0604020202020204" pitchFamily="34" charset="0"/>
                <a:cs typeface="Arial" panose="020B0604020202020204" pitchFamily="34" charset="0"/>
              </a:rPr>
              <a:t>Кирилюк</a:t>
            </a:r>
            <a:r>
              <a:rPr lang="en-US" dirty="0">
                <a:solidFill>
                  <a:srgbClr val="090847"/>
                </a:solidFill>
                <a:latin typeface="Arial" panose="020B0604020202020204" pitchFamily="34" charset="0"/>
                <a:cs typeface="Arial" panose="020B0604020202020204" pitchFamily="34" charset="0"/>
              </a:rPr>
              <a:t> </a:t>
            </a:r>
            <a:r>
              <a:rPr lang="en-US" dirty="0" err="1">
                <a:solidFill>
                  <a:srgbClr val="090847"/>
                </a:solidFill>
                <a:latin typeface="Arial" panose="020B0604020202020204" pitchFamily="34" charset="0"/>
                <a:cs typeface="Arial" panose="020B0604020202020204" pitchFamily="34" charset="0"/>
              </a:rPr>
              <a:t>Аліса</a:t>
            </a:r>
            <a:r>
              <a:rPr lang="en-US" dirty="0">
                <a:solidFill>
                  <a:srgbClr val="090847"/>
                </a:solidFill>
                <a:latin typeface="Arial" panose="020B0604020202020204" pitchFamily="34" charset="0"/>
                <a:cs typeface="Arial" panose="020B0604020202020204" pitchFamily="34" charset="0"/>
              </a:rPr>
              <a:t>, </a:t>
            </a:r>
            <a:r>
              <a:rPr lang="uk-UA" dirty="0">
                <a:solidFill>
                  <a:srgbClr val="090847"/>
                </a:solidFill>
                <a:latin typeface="Arial" panose="020B0604020202020204" pitchFamily="34" charset="0"/>
                <a:cs typeface="Arial" panose="020B0604020202020204" pitchFamily="34" charset="0"/>
              </a:rPr>
              <a:t>Ш</a:t>
            </a:r>
            <a:r>
              <a:rPr lang="en-US" dirty="0" err="1">
                <a:solidFill>
                  <a:srgbClr val="090847"/>
                </a:solidFill>
                <a:latin typeface="Arial" panose="020B0604020202020204" pitchFamily="34" charset="0"/>
                <a:cs typeface="Arial" panose="020B0604020202020204" pitchFamily="34" charset="0"/>
              </a:rPr>
              <a:t>ампанська</a:t>
            </a:r>
            <a:r>
              <a:rPr lang="en-US" dirty="0">
                <a:solidFill>
                  <a:srgbClr val="090847"/>
                </a:solidFill>
                <a:latin typeface="Arial" panose="020B0604020202020204" pitchFamily="34" charset="0"/>
                <a:cs typeface="Arial" panose="020B0604020202020204" pitchFamily="34" charset="0"/>
              </a:rPr>
              <a:t> </a:t>
            </a:r>
            <a:r>
              <a:rPr lang="en-US" dirty="0" err="1">
                <a:solidFill>
                  <a:srgbClr val="090847"/>
                </a:solidFill>
                <a:latin typeface="Arial" panose="020B0604020202020204" pitchFamily="34" charset="0"/>
                <a:cs typeface="Arial" panose="020B0604020202020204" pitchFamily="34" charset="0"/>
              </a:rPr>
              <a:t>Влада</a:t>
            </a:r>
            <a:r>
              <a:rPr lang="en-US" dirty="0">
                <a:solidFill>
                  <a:srgbClr val="090847"/>
                </a:solidFill>
                <a:latin typeface="Arial" panose="020B0604020202020204" pitchFamily="34" charset="0"/>
                <a:cs typeface="Arial" panose="020B0604020202020204" pitchFamily="34" charset="0"/>
              </a:rPr>
              <a:t>, </a:t>
            </a:r>
            <a:r>
              <a:rPr lang="en-US" dirty="0" err="1">
                <a:solidFill>
                  <a:srgbClr val="090847"/>
                </a:solidFill>
                <a:latin typeface="Arial" panose="020B0604020202020204" pitchFamily="34" charset="0"/>
                <a:cs typeface="Arial" panose="020B0604020202020204" pitchFamily="34" charset="0"/>
              </a:rPr>
              <a:t>Балахтар</a:t>
            </a:r>
            <a:r>
              <a:rPr lang="en-US" dirty="0">
                <a:solidFill>
                  <a:srgbClr val="090847"/>
                </a:solidFill>
                <a:latin typeface="Arial" panose="020B0604020202020204" pitchFamily="34" charset="0"/>
                <a:cs typeface="Arial" panose="020B0604020202020204" pitchFamily="34" charset="0"/>
              </a:rPr>
              <a:t> </a:t>
            </a:r>
            <a:r>
              <a:rPr lang="en-US" dirty="0" err="1">
                <a:solidFill>
                  <a:srgbClr val="090847"/>
                </a:solidFill>
                <a:latin typeface="Arial" panose="020B0604020202020204" pitchFamily="34" charset="0"/>
                <a:cs typeface="Arial" panose="020B0604020202020204" pitchFamily="34" charset="0"/>
              </a:rPr>
              <a:t>Дмитро</a:t>
            </a:r>
            <a:r>
              <a:rPr lang="en-US" dirty="0">
                <a:solidFill>
                  <a:srgbClr val="090847"/>
                </a:solidFill>
                <a:latin typeface="Arial" panose="020B0604020202020204" pitchFamily="34" charset="0"/>
                <a:cs typeface="Arial" panose="020B0604020202020204" pitchFamily="34" charset="0"/>
              </a:rPr>
              <a:t>, </a:t>
            </a:r>
            <a:r>
              <a:rPr lang="en-US" dirty="0" err="1">
                <a:solidFill>
                  <a:srgbClr val="090847"/>
                </a:solidFill>
                <a:latin typeface="Arial" panose="020B0604020202020204" pitchFamily="34" charset="0"/>
                <a:cs typeface="Arial" panose="020B0604020202020204" pitchFamily="34" charset="0"/>
              </a:rPr>
              <a:t>Кваснюк</a:t>
            </a:r>
            <a:r>
              <a:rPr lang="en-US" dirty="0">
                <a:solidFill>
                  <a:srgbClr val="090847"/>
                </a:solidFill>
                <a:latin typeface="Arial" panose="020B0604020202020204" pitchFamily="34" charset="0"/>
                <a:cs typeface="Arial" panose="020B0604020202020204" pitchFamily="34" charset="0"/>
              </a:rPr>
              <a:t> </a:t>
            </a:r>
            <a:r>
              <a:rPr lang="en-US" dirty="0" err="1">
                <a:solidFill>
                  <a:srgbClr val="090847"/>
                </a:solidFill>
                <a:latin typeface="Arial" panose="020B0604020202020204" pitchFamily="34" charset="0"/>
                <a:cs typeface="Arial" panose="020B0604020202020204" pitchFamily="34" charset="0"/>
              </a:rPr>
              <a:t>Віталіна</a:t>
            </a:r>
            <a:r>
              <a:rPr lang="en-US" dirty="0">
                <a:solidFill>
                  <a:srgbClr val="090847"/>
                </a:solidFill>
                <a:latin typeface="Arial" panose="020B0604020202020204" pitchFamily="34" charset="0"/>
                <a:cs typeface="Arial" panose="020B0604020202020204" pitchFamily="34" charset="0"/>
              </a:rPr>
              <a:t>, </a:t>
            </a:r>
            <a:r>
              <a:rPr lang="en-US" dirty="0" err="1">
                <a:solidFill>
                  <a:srgbClr val="090847"/>
                </a:solidFill>
                <a:latin typeface="Arial" panose="020B0604020202020204" pitchFamily="34" charset="0"/>
                <a:cs typeface="Arial" panose="020B0604020202020204" pitchFamily="34" charset="0"/>
              </a:rPr>
              <a:t>Боднар</a:t>
            </a:r>
            <a:r>
              <a:rPr lang="en-US" dirty="0">
                <a:solidFill>
                  <a:srgbClr val="090847"/>
                </a:solidFill>
                <a:latin typeface="Arial" panose="020B0604020202020204" pitchFamily="34" charset="0"/>
                <a:cs typeface="Arial" panose="020B0604020202020204" pitchFamily="34" charset="0"/>
              </a:rPr>
              <a:t> </a:t>
            </a:r>
            <a:r>
              <a:rPr lang="en-US" dirty="0" err="1">
                <a:solidFill>
                  <a:srgbClr val="090847"/>
                </a:solidFill>
                <a:latin typeface="Arial" panose="020B0604020202020204" pitchFamily="34" charset="0"/>
                <a:cs typeface="Arial" panose="020B0604020202020204" pitchFamily="34" charset="0"/>
              </a:rPr>
              <a:t>Василь</a:t>
            </a:r>
            <a:r>
              <a:rPr lang="en-US" dirty="0">
                <a:solidFill>
                  <a:srgbClr val="090847"/>
                </a:solidFill>
                <a:latin typeface="Arial" panose="020B0604020202020204" pitchFamily="34" charset="0"/>
                <a:cs typeface="Arial" panose="020B0604020202020204" pitchFamily="34" charset="0"/>
              </a:rPr>
              <a:t>, </a:t>
            </a:r>
            <a:r>
              <a:rPr lang="en-US" dirty="0" err="1">
                <a:solidFill>
                  <a:srgbClr val="090847"/>
                </a:solidFill>
                <a:latin typeface="Arial" panose="020B0604020202020204" pitchFamily="34" charset="0"/>
                <a:cs typeface="Arial" panose="020B0604020202020204" pitchFamily="34" charset="0"/>
              </a:rPr>
              <a:t>Маляр</a:t>
            </a:r>
            <a:r>
              <a:rPr lang="en-US" dirty="0">
                <a:solidFill>
                  <a:srgbClr val="090847"/>
                </a:solidFill>
                <a:latin typeface="Arial" panose="020B0604020202020204" pitchFamily="34" charset="0"/>
                <a:cs typeface="Arial" panose="020B0604020202020204" pitchFamily="34" charset="0"/>
              </a:rPr>
              <a:t> </a:t>
            </a:r>
            <a:r>
              <a:rPr lang="en-US" dirty="0" err="1">
                <a:solidFill>
                  <a:srgbClr val="090847"/>
                </a:solidFill>
                <a:latin typeface="Arial" panose="020B0604020202020204" pitchFamily="34" charset="0"/>
                <a:cs typeface="Arial" panose="020B0604020202020204" pitchFamily="34" charset="0"/>
              </a:rPr>
              <a:t>Каріна</a:t>
            </a:r>
            <a:r>
              <a:rPr lang="en-US" dirty="0">
                <a:solidFill>
                  <a:srgbClr val="090847"/>
                </a:solidFill>
                <a:latin typeface="Arial" panose="020B0604020202020204" pitchFamily="34" charset="0"/>
                <a:cs typeface="Arial" panose="020B0604020202020204" pitchFamily="34" charset="0"/>
              </a:rPr>
              <a:t>, </a:t>
            </a:r>
            <a:r>
              <a:rPr lang="en-US" dirty="0" err="1">
                <a:solidFill>
                  <a:srgbClr val="090847"/>
                </a:solidFill>
                <a:latin typeface="Arial" panose="020B0604020202020204" pitchFamily="34" charset="0"/>
                <a:cs typeface="Arial" panose="020B0604020202020204" pitchFamily="34" charset="0"/>
              </a:rPr>
              <a:t>Гакман</a:t>
            </a:r>
            <a:r>
              <a:rPr lang="en-US" dirty="0">
                <a:solidFill>
                  <a:srgbClr val="090847"/>
                </a:solidFill>
                <a:latin typeface="Arial" panose="020B0604020202020204" pitchFamily="34" charset="0"/>
                <a:cs typeface="Arial" panose="020B0604020202020204" pitchFamily="34" charset="0"/>
              </a:rPr>
              <a:t> </a:t>
            </a:r>
            <a:r>
              <a:rPr lang="en-US" dirty="0" err="1">
                <a:solidFill>
                  <a:srgbClr val="090847"/>
                </a:solidFill>
                <a:latin typeface="Arial" panose="020B0604020202020204" pitchFamily="34" charset="0"/>
                <a:cs typeface="Arial" panose="020B0604020202020204" pitchFamily="34" charset="0"/>
              </a:rPr>
              <a:t>Ростислав</a:t>
            </a:r>
            <a:r>
              <a:rPr lang="en-US" dirty="0">
                <a:solidFill>
                  <a:srgbClr val="090847"/>
                </a:solidFill>
                <a:latin typeface="Arial" panose="020B0604020202020204" pitchFamily="34" charset="0"/>
                <a:cs typeface="Arial" panose="020B0604020202020204" pitchFamily="34" charset="0"/>
              </a:rPr>
              <a:t>, </a:t>
            </a:r>
            <a:r>
              <a:rPr lang="uk-UA" dirty="0">
                <a:solidFill>
                  <a:srgbClr val="090847"/>
                </a:solidFill>
                <a:latin typeface="Arial" panose="020B0604020202020204" pitchFamily="34" charset="0"/>
                <a:cs typeface="Arial" panose="020B0604020202020204" pitchFamily="34" charset="0"/>
              </a:rPr>
              <a:t>А</a:t>
            </a:r>
            <a:r>
              <a:rPr lang="en-US" dirty="0" err="1">
                <a:solidFill>
                  <a:srgbClr val="090847"/>
                </a:solidFill>
                <a:latin typeface="Arial" panose="020B0604020202020204" pitchFamily="34" charset="0"/>
                <a:cs typeface="Arial" panose="020B0604020202020204" pitchFamily="34" charset="0"/>
              </a:rPr>
              <a:t>лександрова</a:t>
            </a:r>
            <a:r>
              <a:rPr lang="en-US" dirty="0">
                <a:solidFill>
                  <a:srgbClr val="090847"/>
                </a:solidFill>
                <a:latin typeface="Arial" panose="020B0604020202020204" pitchFamily="34" charset="0"/>
                <a:cs typeface="Arial" panose="020B0604020202020204" pitchFamily="34" charset="0"/>
              </a:rPr>
              <a:t> </a:t>
            </a:r>
            <a:r>
              <a:rPr lang="en-US" dirty="0" err="1">
                <a:solidFill>
                  <a:srgbClr val="090847"/>
                </a:solidFill>
                <a:latin typeface="Arial" panose="020B0604020202020204" pitchFamily="34" charset="0"/>
                <a:cs typeface="Arial" panose="020B0604020202020204" pitchFamily="34" charset="0"/>
              </a:rPr>
              <a:t>Віталіна</a:t>
            </a:r>
            <a:endParaRPr lang="en-US" dirty="0">
              <a:solidFill>
                <a:srgbClr val="090847"/>
              </a:solidFill>
              <a:latin typeface="Arial" panose="020B0604020202020204" pitchFamily="34" charset="0"/>
              <a:cs typeface="Arial" panose="020B0604020202020204" pitchFamily="34" charset="0"/>
            </a:endParaRPr>
          </a:p>
          <a:p>
            <a:pPr>
              <a:lnSpc>
                <a:spcPct val="150000"/>
              </a:lnSpc>
              <a:spcBef>
                <a:spcPct val="0"/>
              </a:spcBef>
            </a:pPr>
            <a:r>
              <a:rPr lang="en-US" b="1" dirty="0" err="1">
                <a:solidFill>
                  <a:srgbClr val="090847"/>
                </a:solidFill>
                <a:latin typeface="Arial" panose="020B0604020202020204" pitchFamily="34" charset="0"/>
                <a:cs typeface="Arial" panose="020B0604020202020204" pitchFamily="34" charset="0"/>
              </a:rPr>
              <a:t>Відповідальні</a:t>
            </a:r>
            <a:r>
              <a:rPr lang="en-US" b="1" dirty="0">
                <a:solidFill>
                  <a:srgbClr val="090847"/>
                </a:solidFill>
                <a:latin typeface="Arial" panose="020B0604020202020204" pitchFamily="34" charset="0"/>
                <a:cs typeface="Arial" panose="020B0604020202020204" pitchFamily="34" charset="0"/>
              </a:rPr>
              <a:t> </a:t>
            </a:r>
            <a:r>
              <a:rPr lang="en-US" b="1" dirty="0" err="1">
                <a:solidFill>
                  <a:srgbClr val="090847"/>
                </a:solidFill>
                <a:latin typeface="Arial" panose="020B0604020202020204" pitchFamily="34" charset="0"/>
                <a:cs typeface="Arial" panose="020B0604020202020204" pitchFamily="34" charset="0"/>
              </a:rPr>
              <a:t>за</a:t>
            </a:r>
            <a:r>
              <a:rPr lang="en-US" b="1" dirty="0">
                <a:solidFill>
                  <a:srgbClr val="090847"/>
                </a:solidFill>
                <a:latin typeface="Arial" panose="020B0604020202020204" pitchFamily="34" charset="0"/>
                <a:cs typeface="Arial" panose="020B0604020202020204" pitchFamily="34" charset="0"/>
              </a:rPr>
              <a:t> </a:t>
            </a:r>
            <a:r>
              <a:rPr lang="en-US" b="1" dirty="0" err="1">
                <a:solidFill>
                  <a:srgbClr val="090847"/>
                </a:solidFill>
                <a:latin typeface="Arial" panose="020B0604020202020204" pitchFamily="34" charset="0"/>
                <a:cs typeface="Arial" panose="020B0604020202020204" pitchFamily="34" charset="0"/>
              </a:rPr>
              <a:t>роботу</a:t>
            </a:r>
            <a:r>
              <a:rPr lang="en-US" b="1" dirty="0">
                <a:solidFill>
                  <a:srgbClr val="090847"/>
                </a:solidFill>
                <a:latin typeface="Arial" panose="020B0604020202020204" pitchFamily="34" charset="0"/>
                <a:cs typeface="Arial" panose="020B0604020202020204" pitchFamily="34" charset="0"/>
              </a:rPr>
              <a:t>: </a:t>
            </a:r>
            <a:r>
              <a:rPr lang="en-US" dirty="0" err="1">
                <a:solidFill>
                  <a:srgbClr val="090847"/>
                </a:solidFill>
                <a:latin typeface="Arial" panose="020B0604020202020204" pitchFamily="34" charset="0"/>
                <a:cs typeface="Arial" panose="020B0604020202020204" pitchFamily="34" charset="0"/>
              </a:rPr>
              <a:t>Кузик</a:t>
            </a:r>
            <a:r>
              <a:rPr lang="en-US" dirty="0">
                <a:solidFill>
                  <a:srgbClr val="090847"/>
                </a:solidFill>
                <a:latin typeface="Arial" panose="020B0604020202020204" pitchFamily="34" charset="0"/>
                <a:cs typeface="Arial" panose="020B0604020202020204" pitchFamily="34" charset="0"/>
              </a:rPr>
              <a:t> М.М., </a:t>
            </a:r>
            <a:r>
              <a:rPr lang="en-US" dirty="0" err="1">
                <a:solidFill>
                  <a:srgbClr val="090847"/>
                </a:solidFill>
                <a:latin typeface="Arial" panose="020B0604020202020204" pitchFamily="34" charset="0"/>
                <a:cs typeface="Arial" panose="020B0604020202020204" pitchFamily="34" charset="0"/>
              </a:rPr>
              <a:t>Кужна</a:t>
            </a:r>
            <a:r>
              <a:rPr lang="en-US" dirty="0">
                <a:solidFill>
                  <a:srgbClr val="090847"/>
                </a:solidFill>
                <a:latin typeface="Arial" panose="020B0604020202020204" pitchFamily="34" charset="0"/>
                <a:cs typeface="Arial" panose="020B0604020202020204" pitchFamily="34" charset="0"/>
              </a:rPr>
              <a:t> О.В.</a:t>
            </a:r>
          </a:p>
          <a:p>
            <a:pPr>
              <a:lnSpc>
                <a:spcPct val="150000"/>
              </a:lnSpc>
              <a:spcBef>
                <a:spcPct val="0"/>
              </a:spcBef>
            </a:pPr>
            <a:r>
              <a:rPr lang="en-US" b="1" dirty="0" err="1">
                <a:solidFill>
                  <a:srgbClr val="090847"/>
                </a:solidFill>
                <a:latin typeface="Arial" panose="020B0604020202020204" pitchFamily="34" charset="0"/>
                <a:cs typeface="Arial" panose="020B0604020202020204" pitchFamily="34" charset="0"/>
              </a:rPr>
              <a:t>Основним</a:t>
            </a:r>
            <a:r>
              <a:rPr lang="en-US" b="1" dirty="0">
                <a:solidFill>
                  <a:srgbClr val="090847"/>
                </a:solidFill>
                <a:latin typeface="Arial" panose="020B0604020202020204" pitchFamily="34" charset="0"/>
                <a:cs typeface="Arial" panose="020B0604020202020204" pitchFamily="34" charset="0"/>
              </a:rPr>
              <a:t> </a:t>
            </a:r>
            <a:r>
              <a:rPr lang="en-US" b="1" dirty="0" err="1">
                <a:solidFill>
                  <a:srgbClr val="090847"/>
                </a:solidFill>
                <a:latin typeface="Arial" panose="020B0604020202020204" pitchFamily="34" charset="0"/>
                <a:cs typeface="Arial" panose="020B0604020202020204" pitchFamily="34" charset="0"/>
              </a:rPr>
              <a:t>принципом</a:t>
            </a:r>
            <a:r>
              <a:rPr lang="en-US" b="1" dirty="0">
                <a:solidFill>
                  <a:srgbClr val="090847"/>
                </a:solidFill>
                <a:latin typeface="Arial" panose="020B0604020202020204" pitchFamily="34" charset="0"/>
                <a:cs typeface="Arial" panose="020B0604020202020204" pitchFamily="34" charset="0"/>
              </a:rPr>
              <a:t> </a:t>
            </a:r>
            <a:r>
              <a:rPr lang="en-US" b="1" dirty="0" err="1">
                <a:solidFill>
                  <a:srgbClr val="090847"/>
                </a:solidFill>
                <a:latin typeface="Arial" panose="020B0604020202020204" pitchFamily="34" charset="0"/>
                <a:cs typeface="Arial" panose="020B0604020202020204" pitchFamily="34" charset="0"/>
              </a:rPr>
              <a:t>роботи</a:t>
            </a:r>
            <a:r>
              <a:rPr lang="en-US" b="1" dirty="0">
                <a:solidFill>
                  <a:srgbClr val="090847"/>
                </a:solidFill>
                <a:latin typeface="Arial" panose="020B0604020202020204" pitchFamily="34" charset="0"/>
                <a:cs typeface="Arial" panose="020B0604020202020204" pitchFamily="34" charset="0"/>
              </a:rPr>
              <a:t> </a:t>
            </a:r>
            <a:r>
              <a:rPr lang="en-US" b="1" dirty="0" err="1">
                <a:solidFill>
                  <a:srgbClr val="090847"/>
                </a:solidFill>
                <a:latin typeface="Arial" panose="020B0604020202020204" pitchFamily="34" charset="0"/>
                <a:cs typeface="Arial" panose="020B0604020202020204" pitchFamily="34" charset="0"/>
              </a:rPr>
              <a:t>учнівського</a:t>
            </a:r>
            <a:r>
              <a:rPr lang="en-US" b="1" dirty="0">
                <a:solidFill>
                  <a:srgbClr val="090847"/>
                </a:solidFill>
                <a:latin typeface="Arial" panose="020B0604020202020204" pitchFamily="34" charset="0"/>
                <a:cs typeface="Arial" panose="020B0604020202020204" pitchFamily="34" charset="0"/>
              </a:rPr>
              <a:t> </a:t>
            </a:r>
            <a:r>
              <a:rPr lang="en-US" b="1" dirty="0" err="1">
                <a:solidFill>
                  <a:srgbClr val="090847"/>
                </a:solidFill>
                <a:latin typeface="Arial" panose="020B0604020202020204" pitchFamily="34" charset="0"/>
                <a:cs typeface="Arial" panose="020B0604020202020204" pitchFamily="34" charset="0"/>
              </a:rPr>
              <a:t>самоврядування</a:t>
            </a:r>
            <a:r>
              <a:rPr lang="en-US" b="1" dirty="0">
                <a:solidFill>
                  <a:srgbClr val="090847"/>
                </a:solidFill>
                <a:latin typeface="Arial" panose="020B0604020202020204" pitchFamily="34" charset="0"/>
                <a:cs typeface="Arial" panose="020B0604020202020204" pitchFamily="34" charset="0"/>
              </a:rPr>
              <a:t> є: </a:t>
            </a:r>
            <a:r>
              <a:rPr lang="en-US" dirty="0">
                <a:solidFill>
                  <a:srgbClr val="090847"/>
                </a:solidFill>
                <a:latin typeface="Arial" panose="020B0604020202020204" pitchFamily="34" charset="0"/>
                <a:cs typeface="Arial" panose="020B0604020202020204" pitchFamily="34" charset="0"/>
              </a:rPr>
              <a:t>«</a:t>
            </a:r>
            <a:r>
              <a:rPr lang="en-US" dirty="0" err="1">
                <a:solidFill>
                  <a:srgbClr val="090847"/>
                </a:solidFill>
                <a:latin typeface="Arial" panose="020B0604020202020204" pitchFamily="34" charset="0"/>
                <a:cs typeface="Arial" panose="020B0604020202020204" pitchFamily="34" charset="0"/>
              </a:rPr>
              <a:t>Самі</a:t>
            </a:r>
            <a:r>
              <a:rPr lang="en-US" dirty="0">
                <a:solidFill>
                  <a:srgbClr val="090847"/>
                </a:solidFill>
                <a:latin typeface="Arial" panose="020B0604020202020204" pitchFamily="34" charset="0"/>
                <a:cs typeface="Arial" panose="020B0604020202020204" pitchFamily="34" charset="0"/>
              </a:rPr>
              <a:t> </a:t>
            </a:r>
            <a:r>
              <a:rPr lang="en-US" dirty="0" err="1">
                <a:solidFill>
                  <a:srgbClr val="090847"/>
                </a:solidFill>
                <a:latin typeface="Arial" panose="020B0604020202020204" pitchFamily="34" charset="0"/>
                <a:cs typeface="Arial" panose="020B0604020202020204" pitchFamily="34" charset="0"/>
              </a:rPr>
              <a:t>вирішили</a:t>
            </a:r>
            <a:r>
              <a:rPr lang="en-US" dirty="0">
                <a:solidFill>
                  <a:srgbClr val="090847"/>
                </a:solidFill>
                <a:latin typeface="Arial" panose="020B0604020202020204" pitchFamily="34" charset="0"/>
                <a:cs typeface="Arial" panose="020B0604020202020204" pitchFamily="34" charset="0"/>
              </a:rPr>
              <a:t>, </a:t>
            </a:r>
            <a:r>
              <a:rPr lang="en-US" dirty="0" err="1">
                <a:solidFill>
                  <a:srgbClr val="090847"/>
                </a:solidFill>
                <a:latin typeface="Arial" panose="020B0604020202020204" pitchFamily="34" charset="0"/>
                <a:cs typeface="Arial" panose="020B0604020202020204" pitchFamily="34" charset="0"/>
              </a:rPr>
              <a:t>самі</a:t>
            </a:r>
            <a:r>
              <a:rPr lang="en-US" dirty="0">
                <a:solidFill>
                  <a:srgbClr val="090847"/>
                </a:solidFill>
                <a:latin typeface="Arial" panose="020B0604020202020204" pitchFamily="34" charset="0"/>
                <a:cs typeface="Arial" panose="020B0604020202020204" pitchFamily="34" charset="0"/>
              </a:rPr>
              <a:t> </a:t>
            </a:r>
            <a:r>
              <a:rPr lang="en-US" dirty="0" err="1">
                <a:solidFill>
                  <a:srgbClr val="090847"/>
                </a:solidFill>
                <a:latin typeface="Arial" panose="020B0604020202020204" pitchFamily="34" charset="0"/>
                <a:cs typeface="Arial" panose="020B0604020202020204" pitchFamily="34" charset="0"/>
              </a:rPr>
              <a:t>зробили</a:t>
            </a:r>
            <a:r>
              <a:rPr lang="en-US" dirty="0">
                <a:solidFill>
                  <a:srgbClr val="090847"/>
                </a:solidFill>
                <a:latin typeface="Arial" panose="020B0604020202020204" pitchFamily="34" charset="0"/>
                <a:cs typeface="Arial" panose="020B0604020202020204" pitchFamily="34" charset="0"/>
              </a:rPr>
              <a:t>, </a:t>
            </a:r>
            <a:r>
              <a:rPr lang="en-US" dirty="0" err="1">
                <a:solidFill>
                  <a:srgbClr val="090847"/>
                </a:solidFill>
                <a:latin typeface="Arial" panose="020B0604020202020204" pitchFamily="34" charset="0"/>
                <a:cs typeface="Arial" panose="020B0604020202020204" pitchFamily="34" charset="0"/>
              </a:rPr>
              <a:t>самі</a:t>
            </a:r>
            <a:r>
              <a:rPr lang="en-US" dirty="0">
                <a:solidFill>
                  <a:srgbClr val="090847"/>
                </a:solidFill>
                <a:latin typeface="Arial" panose="020B0604020202020204" pitchFamily="34" charset="0"/>
                <a:cs typeface="Arial" panose="020B0604020202020204" pitchFamily="34" charset="0"/>
              </a:rPr>
              <a:t> </a:t>
            </a:r>
            <a:r>
              <a:rPr lang="en-US" dirty="0" err="1">
                <a:solidFill>
                  <a:srgbClr val="090847"/>
                </a:solidFill>
                <a:latin typeface="Arial" panose="020B0604020202020204" pitchFamily="34" charset="0"/>
                <a:cs typeface="Arial" panose="020B0604020202020204" pitchFamily="34" charset="0"/>
              </a:rPr>
              <a:t>відповідаємо</a:t>
            </a:r>
            <a:r>
              <a:rPr lang="en-US" dirty="0">
                <a:solidFill>
                  <a:srgbClr val="090847"/>
                </a:solidFill>
                <a:latin typeface="Arial" panose="020B0604020202020204" pitchFamily="34" charset="0"/>
                <a:cs typeface="Arial" panose="020B0604020202020204" pitchFamily="34" charset="0"/>
              </a:rPr>
              <a:t>». </a:t>
            </a:r>
            <a:r>
              <a:rPr lang="en-US" dirty="0" err="1">
                <a:solidFill>
                  <a:srgbClr val="090847"/>
                </a:solidFill>
                <a:latin typeface="Arial" panose="020B0604020202020204" pitchFamily="34" charset="0"/>
                <a:cs typeface="Arial" panose="020B0604020202020204" pitchFamily="34" charset="0"/>
              </a:rPr>
              <a:t>Мета</a:t>
            </a:r>
            <a:r>
              <a:rPr lang="en-US" dirty="0">
                <a:solidFill>
                  <a:srgbClr val="090847"/>
                </a:solidFill>
                <a:latin typeface="Arial" panose="020B0604020202020204" pitchFamily="34" charset="0"/>
                <a:cs typeface="Arial" panose="020B0604020202020204" pitchFamily="34" charset="0"/>
              </a:rPr>
              <a:t> і </a:t>
            </a:r>
            <a:r>
              <a:rPr lang="en-US" dirty="0" err="1">
                <a:solidFill>
                  <a:srgbClr val="090847"/>
                </a:solidFill>
                <a:latin typeface="Arial" panose="020B0604020202020204" pitchFamily="34" charset="0"/>
                <a:cs typeface="Arial" panose="020B0604020202020204" pitchFamily="34" charset="0"/>
              </a:rPr>
              <a:t>завдання</a:t>
            </a:r>
            <a:r>
              <a:rPr lang="en-US" dirty="0">
                <a:solidFill>
                  <a:srgbClr val="090847"/>
                </a:solidFill>
                <a:latin typeface="Arial" panose="020B0604020202020204" pitchFamily="34" charset="0"/>
                <a:cs typeface="Arial" panose="020B0604020202020204" pitchFamily="34" charset="0"/>
              </a:rPr>
              <a:t> </a:t>
            </a:r>
            <a:r>
              <a:rPr lang="en-US" dirty="0" err="1">
                <a:solidFill>
                  <a:srgbClr val="090847"/>
                </a:solidFill>
                <a:latin typeface="Arial" panose="020B0604020202020204" pitchFamily="34" charset="0"/>
                <a:cs typeface="Arial" panose="020B0604020202020204" pitchFamily="34" charset="0"/>
              </a:rPr>
              <a:t>втілюються</a:t>
            </a:r>
            <a:r>
              <a:rPr lang="en-US" dirty="0">
                <a:solidFill>
                  <a:srgbClr val="090847"/>
                </a:solidFill>
                <a:latin typeface="Arial" panose="020B0604020202020204" pitchFamily="34" charset="0"/>
                <a:cs typeface="Arial" panose="020B0604020202020204" pitchFamily="34" charset="0"/>
              </a:rPr>
              <a:t> </a:t>
            </a:r>
            <a:r>
              <a:rPr lang="en-US" dirty="0" err="1">
                <a:solidFill>
                  <a:srgbClr val="090847"/>
                </a:solidFill>
                <a:latin typeface="Arial" panose="020B0604020202020204" pitchFamily="34" charset="0"/>
                <a:cs typeface="Arial" panose="020B0604020202020204" pitchFamily="34" charset="0"/>
              </a:rPr>
              <a:t>через</a:t>
            </a:r>
            <a:r>
              <a:rPr lang="en-US" dirty="0">
                <a:solidFill>
                  <a:srgbClr val="090847"/>
                </a:solidFill>
                <a:latin typeface="Arial" panose="020B0604020202020204" pitchFamily="34" charset="0"/>
                <a:cs typeface="Arial" panose="020B0604020202020204" pitchFamily="34" charset="0"/>
              </a:rPr>
              <a:t> </a:t>
            </a:r>
            <a:r>
              <a:rPr lang="en-US" dirty="0" err="1">
                <a:solidFill>
                  <a:srgbClr val="090847"/>
                </a:solidFill>
                <a:latin typeface="Arial" panose="020B0604020202020204" pitchFamily="34" charset="0"/>
                <a:cs typeface="Arial" panose="020B0604020202020204" pitchFamily="34" charset="0"/>
              </a:rPr>
              <a:t>різноманітні</a:t>
            </a:r>
            <a:r>
              <a:rPr lang="en-US" dirty="0">
                <a:solidFill>
                  <a:srgbClr val="090847"/>
                </a:solidFill>
                <a:latin typeface="Arial" panose="020B0604020202020204" pitchFamily="34" charset="0"/>
                <a:cs typeface="Arial" panose="020B0604020202020204" pitchFamily="34" charset="0"/>
              </a:rPr>
              <a:t> </a:t>
            </a:r>
            <a:r>
              <a:rPr lang="en-US" dirty="0" err="1">
                <a:solidFill>
                  <a:srgbClr val="090847"/>
                </a:solidFill>
                <a:latin typeface="Arial" panose="020B0604020202020204" pitchFamily="34" charset="0"/>
                <a:cs typeface="Arial" panose="020B0604020202020204" pitchFamily="34" charset="0"/>
              </a:rPr>
              <a:t>заходи</a:t>
            </a:r>
            <a:r>
              <a:rPr lang="en-US" dirty="0">
                <a:solidFill>
                  <a:srgbClr val="090847"/>
                </a:solidFill>
                <a:latin typeface="Arial" panose="020B0604020202020204" pitchFamily="34" charset="0"/>
                <a:cs typeface="Arial" panose="020B0604020202020204" pitchFamily="34" charset="0"/>
              </a:rPr>
              <a:t>: </a:t>
            </a:r>
            <a:r>
              <a:rPr lang="en-US" dirty="0" err="1">
                <a:solidFill>
                  <a:srgbClr val="090847"/>
                </a:solidFill>
                <a:latin typeface="Arial" panose="020B0604020202020204" pitchFamily="34" charset="0"/>
                <a:cs typeface="Arial" panose="020B0604020202020204" pitchFamily="34" charset="0"/>
              </a:rPr>
              <a:t>конкурси</a:t>
            </a:r>
            <a:r>
              <a:rPr lang="en-US" dirty="0">
                <a:solidFill>
                  <a:srgbClr val="090847"/>
                </a:solidFill>
                <a:latin typeface="Arial" panose="020B0604020202020204" pitchFamily="34" charset="0"/>
                <a:cs typeface="Arial" panose="020B0604020202020204" pitchFamily="34" charset="0"/>
              </a:rPr>
              <a:t>, </a:t>
            </a:r>
            <a:r>
              <a:rPr lang="en-US" dirty="0" err="1">
                <a:solidFill>
                  <a:srgbClr val="090847"/>
                </a:solidFill>
                <a:latin typeface="Arial" panose="020B0604020202020204" pitchFamily="34" charset="0"/>
                <a:cs typeface="Arial" panose="020B0604020202020204" pitchFamily="34" charset="0"/>
              </a:rPr>
              <a:t>проекти</a:t>
            </a:r>
            <a:r>
              <a:rPr lang="en-US" dirty="0">
                <a:solidFill>
                  <a:srgbClr val="090847"/>
                </a:solidFill>
                <a:latin typeface="Arial" panose="020B0604020202020204" pitchFamily="34" charset="0"/>
                <a:cs typeface="Arial" panose="020B0604020202020204" pitchFamily="34" charset="0"/>
              </a:rPr>
              <a:t>, </a:t>
            </a:r>
            <a:r>
              <a:rPr lang="en-US" dirty="0" err="1">
                <a:solidFill>
                  <a:srgbClr val="090847"/>
                </a:solidFill>
                <a:latin typeface="Arial" panose="020B0604020202020204" pitchFamily="34" charset="0"/>
                <a:cs typeface="Arial" panose="020B0604020202020204" pitchFamily="34" charset="0"/>
              </a:rPr>
              <a:t>виставки</a:t>
            </a:r>
            <a:r>
              <a:rPr lang="en-US" dirty="0">
                <a:solidFill>
                  <a:srgbClr val="090847"/>
                </a:solidFill>
                <a:latin typeface="Arial" panose="020B0604020202020204" pitchFamily="34" charset="0"/>
                <a:cs typeface="Arial" panose="020B0604020202020204" pitchFamily="34" charset="0"/>
              </a:rPr>
              <a:t>, </a:t>
            </a:r>
            <a:r>
              <a:rPr lang="en-US" dirty="0" err="1">
                <a:solidFill>
                  <a:srgbClr val="090847"/>
                </a:solidFill>
                <a:latin typeface="Arial" panose="020B0604020202020204" pitchFamily="34" charset="0"/>
                <a:cs typeface="Arial" panose="020B0604020202020204" pitchFamily="34" charset="0"/>
              </a:rPr>
              <a:t>спортивні</a:t>
            </a:r>
            <a:r>
              <a:rPr lang="en-US" dirty="0">
                <a:solidFill>
                  <a:srgbClr val="090847"/>
                </a:solidFill>
                <a:latin typeface="Arial" panose="020B0604020202020204" pitchFamily="34" charset="0"/>
                <a:cs typeface="Arial" panose="020B0604020202020204" pitchFamily="34" charset="0"/>
              </a:rPr>
              <a:t> </a:t>
            </a:r>
            <a:r>
              <a:rPr lang="en-US" dirty="0" err="1">
                <a:solidFill>
                  <a:srgbClr val="090847"/>
                </a:solidFill>
                <a:latin typeface="Arial" panose="020B0604020202020204" pitchFamily="34" charset="0"/>
                <a:cs typeface="Arial" panose="020B0604020202020204" pitchFamily="34" charset="0"/>
              </a:rPr>
              <a:t>змагання</a:t>
            </a:r>
            <a:r>
              <a:rPr lang="en-US" dirty="0">
                <a:solidFill>
                  <a:srgbClr val="090847"/>
                </a:solidFill>
                <a:latin typeface="Arial" panose="020B0604020202020204" pitchFamily="34" charset="0"/>
                <a:cs typeface="Arial" panose="020B0604020202020204" pitchFamily="34" charset="0"/>
              </a:rPr>
              <a:t>, </a:t>
            </a:r>
            <a:r>
              <a:rPr lang="en-US" dirty="0" err="1">
                <a:solidFill>
                  <a:srgbClr val="090847"/>
                </a:solidFill>
                <a:latin typeface="Arial" panose="020B0604020202020204" pitchFamily="34" charset="0"/>
                <a:cs typeface="Arial" panose="020B0604020202020204" pitchFamily="34" charset="0"/>
              </a:rPr>
              <a:t>інтелектуальні</a:t>
            </a:r>
            <a:r>
              <a:rPr lang="en-US" dirty="0">
                <a:solidFill>
                  <a:srgbClr val="090847"/>
                </a:solidFill>
                <a:latin typeface="Arial" panose="020B0604020202020204" pitchFamily="34" charset="0"/>
                <a:cs typeface="Arial" panose="020B0604020202020204" pitchFamily="34" charset="0"/>
              </a:rPr>
              <a:t> </a:t>
            </a:r>
            <a:r>
              <a:rPr lang="en-US" dirty="0" err="1">
                <a:solidFill>
                  <a:srgbClr val="090847"/>
                </a:solidFill>
                <a:latin typeface="Arial" panose="020B0604020202020204" pitchFamily="34" charset="0"/>
                <a:cs typeface="Arial" panose="020B0604020202020204" pitchFamily="34" charset="0"/>
              </a:rPr>
              <a:t>ігри</a:t>
            </a:r>
            <a:r>
              <a:rPr lang="en-US" dirty="0">
                <a:solidFill>
                  <a:srgbClr val="090847"/>
                </a:solidFill>
                <a:latin typeface="Arial" panose="020B0604020202020204" pitchFamily="34" charset="0"/>
                <a:cs typeface="Arial" panose="020B0604020202020204" pitchFamily="34" charset="0"/>
              </a:rPr>
              <a:t> </a:t>
            </a:r>
            <a:r>
              <a:rPr lang="en-US" dirty="0" err="1">
                <a:solidFill>
                  <a:srgbClr val="090847"/>
                </a:solidFill>
                <a:latin typeface="Arial" panose="020B0604020202020204" pitchFamily="34" charset="0"/>
                <a:cs typeface="Arial" panose="020B0604020202020204" pitchFamily="34" charset="0"/>
              </a:rPr>
              <a:t>тощо</a:t>
            </a:r>
            <a:r>
              <a:rPr lang="en-US" dirty="0">
                <a:solidFill>
                  <a:srgbClr val="090847"/>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5898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4000" b="-9000"/>
          </a:stretch>
        </a:blipFill>
        <a:effectLst/>
      </p:bgPr>
    </p:bg>
    <p:spTree>
      <p:nvGrpSpPr>
        <p:cNvPr id="1" name=""/>
        <p:cNvGrpSpPr/>
        <p:nvPr/>
      </p:nvGrpSpPr>
      <p:grpSpPr>
        <a:xfrm>
          <a:off x="0" y="0"/>
          <a:ext cx="0" cy="0"/>
          <a:chOff x="0" y="0"/>
          <a:chExt cx="0" cy="0"/>
        </a:xfrm>
      </p:grpSpPr>
      <p:sp>
        <p:nvSpPr>
          <p:cNvPr id="4" name="Прямокутник 3">
            <a:extLst>
              <a:ext uri="{FF2B5EF4-FFF2-40B4-BE49-F238E27FC236}">
                <a16:creationId xmlns:a16="http://schemas.microsoft.com/office/drawing/2014/main" id="{0DA1E78B-E0A6-47C4-9CB0-DBD5B74E9E7B}"/>
              </a:ext>
            </a:extLst>
          </p:cNvPr>
          <p:cNvSpPr/>
          <p:nvPr/>
        </p:nvSpPr>
        <p:spPr>
          <a:xfrm>
            <a:off x="1625600" y="548640"/>
            <a:ext cx="9570720" cy="1415772"/>
          </a:xfrm>
          <a:prstGeom prst="rect">
            <a:avLst/>
          </a:prstGeom>
          <a:noFill/>
        </p:spPr>
        <p:txBody>
          <a:bodyPr wrap="square" lIns="91440" tIns="45720" rIns="91440" bIns="45720">
            <a:spAutoFit/>
          </a:bodyPr>
          <a:lstStyle/>
          <a:p>
            <a:pPr algn="ctr"/>
            <a:r>
              <a:rPr lang="uk-UA" sz="3200" b="1" dirty="0" err="1">
                <a:ln w="12700" cmpd="sng">
                  <a:solidFill>
                    <a:schemeClr val="accent4"/>
                  </a:solidFill>
                  <a:prstDash val="solid"/>
                </a:ln>
                <a:solidFill>
                  <a:srgbClr val="00B050"/>
                </a:solidFill>
                <a:latin typeface="Arial Black" panose="020B0A04020102020204" pitchFamily="34" charset="0"/>
              </a:rPr>
              <a:t>Волонтерство</a:t>
            </a:r>
            <a:endParaRPr lang="uk-UA" sz="3200" b="1" dirty="0">
              <a:ln w="12700" cmpd="sng">
                <a:solidFill>
                  <a:schemeClr val="accent4"/>
                </a:solidFill>
                <a:prstDash val="solid"/>
              </a:ln>
              <a:solidFill>
                <a:srgbClr val="00B050"/>
              </a:solidFill>
              <a:latin typeface="Arial Black" panose="020B0A04020102020204" pitchFamily="34" charset="0"/>
            </a:endParaRPr>
          </a:p>
          <a:p>
            <a:pPr algn="ctr"/>
            <a:endParaRPr lang="uk-UA"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3" name="TextBox 2">
            <a:extLst>
              <a:ext uri="{FF2B5EF4-FFF2-40B4-BE49-F238E27FC236}">
                <a16:creationId xmlns:a16="http://schemas.microsoft.com/office/drawing/2014/main" id="{36689D58-7840-4C07-A575-7320359816D4}"/>
              </a:ext>
            </a:extLst>
          </p:cNvPr>
          <p:cNvSpPr txBox="1"/>
          <p:nvPr/>
        </p:nvSpPr>
        <p:spPr>
          <a:xfrm>
            <a:off x="304800" y="1752600"/>
            <a:ext cx="12149729" cy="923330"/>
          </a:xfrm>
          <a:prstGeom prst="rect">
            <a:avLst/>
          </a:prstGeom>
          <a:noFill/>
        </p:spPr>
        <p:txBody>
          <a:bodyPr wrap="square" rtlCol="0">
            <a:spAutoFit/>
          </a:bodyPr>
          <a:lstStyle/>
          <a:p>
            <a:endParaRPr lang="uk-UA"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p:txBody>
      </p:sp>
      <p:sp>
        <p:nvSpPr>
          <p:cNvPr id="5" name="Прямокутник 4">
            <a:extLst>
              <a:ext uri="{FF2B5EF4-FFF2-40B4-BE49-F238E27FC236}">
                <a16:creationId xmlns:a16="http://schemas.microsoft.com/office/drawing/2014/main" id="{11AF5217-C002-463A-8F83-56EFC6655538}"/>
              </a:ext>
            </a:extLst>
          </p:cNvPr>
          <p:cNvSpPr/>
          <p:nvPr/>
        </p:nvSpPr>
        <p:spPr>
          <a:xfrm>
            <a:off x="477520" y="1097280"/>
            <a:ext cx="11409680" cy="1881990"/>
          </a:xfrm>
          <a:prstGeom prst="rect">
            <a:avLst/>
          </a:prstGeom>
        </p:spPr>
        <p:txBody>
          <a:bodyPr wrap="square">
            <a:spAutoFit/>
          </a:bodyPr>
          <a:lstStyle/>
          <a:p>
            <a:pPr>
              <a:lnSpc>
                <a:spcPct val="150000"/>
              </a:lnSpc>
              <a:spcBef>
                <a:spcPct val="0"/>
              </a:spcBef>
            </a:pPr>
            <a:r>
              <a:rPr lang="uk-UA" sz="2000" b="1" i="1" dirty="0">
                <a:solidFill>
                  <a:srgbClr val="090847"/>
                </a:solidFill>
                <a:latin typeface="Arial" panose="020B0604020202020204" pitchFamily="34" charset="0"/>
                <a:cs typeface="Arial" panose="020B0604020202020204" pitchFamily="34" charset="0"/>
              </a:rPr>
              <a:t>Благодійні ярмарки</a:t>
            </a:r>
          </a:p>
          <a:p>
            <a:pPr>
              <a:lnSpc>
                <a:spcPct val="150000"/>
              </a:lnSpc>
              <a:spcBef>
                <a:spcPct val="0"/>
              </a:spcBef>
            </a:pPr>
            <a:r>
              <a:rPr lang="uk-UA" sz="2000" b="1" i="1" dirty="0">
                <a:solidFill>
                  <a:srgbClr val="090847"/>
                </a:solidFill>
                <a:latin typeface="Arial" panose="020B0604020202020204" pitchFamily="34" charset="0"/>
                <a:cs typeface="Arial" panose="020B0604020202020204" pitchFamily="34" charset="0"/>
              </a:rPr>
              <a:t>Концерт «Школа має талант»</a:t>
            </a:r>
          </a:p>
          <a:p>
            <a:pPr>
              <a:lnSpc>
                <a:spcPct val="150000"/>
              </a:lnSpc>
              <a:spcBef>
                <a:spcPct val="0"/>
              </a:spcBef>
            </a:pPr>
            <a:r>
              <a:rPr lang="uk-UA" sz="2000" b="1" i="1" dirty="0">
                <a:solidFill>
                  <a:srgbClr val="090847"/>
                </a:solidFill>
                <a:latin typeface="Arial" panose="020B0604020202020204" pitchFamily="34" charset="0"/>
                <a:cs typeface="Arial" panose="020B0604020202020204" pitchFamily="34" charset="0"/>
              </a:rPr>
              <a:t>Всього зібрано 37000 грн. і 31 коробка (продукти харчування, ліки, засоби гігієни, посуд)</a:t>
            </a:r>
            <a:endParaRPr lang="en-US" sz="2000" b="1" i="1" dirty="0">
              <a:solidFill>
                <a:srgbClr val="090847"/>
              </a:solidFill>
              <a:latin typeface="Arial" panose="020B0604020202020204" pitchFamily="34" charset="0"/>
              <a:cs typeface="Arial" panose="020B0604020202020204" pitchFamily="34" charset="0"/>
            </a:endParaRPr>
          </a:p>
        </p:txBody>
      </p:sp>
      <p:pic>
        <p:nvPicPr>
          <p:cNvPr id="6" name="Рисунок 5">
            <a:extLst>
              <a:ext uri="{FF2B5EF4-FFF2-40B4-BE49-F238E27FC236}">
                <a16:creationId xmlns:a16="http://schemas.microsoft.com/office/drawing/2014/main" id="{127ED3AD-41B5-49E9-95B9-38EF6CED7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520" y="2979269"/>
            <a:ext cx="5485130" cy="3745353"/>
          </a:xfrm>
          <a:prstGeom prst="rect">
            <a:avLst/>
          </a:prstGeom>
        </p:spPr>
      </p:pic>
      <p:pic>
        <p:nvPicPr>
          <p:cNvPr id="7" name="Рисунок 6">
            <a:extLst>
              <a:ext uri="{FF2B5EF4-FFF2-40B4-BE49-F238E27FC236}">
                <a16:creationId xmlns:a16="http://schemas.microsoft.com/office/drawing/2014/main" id="{A16C0BE0-501F-4074-B309-44940CAFBB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9664" y="2619732"/>
            <a:ext cx="5151006" cy="4104890"/>
          </a:xfrm>
          <a:prstGeom prst="rect">
            <a:avLst/>
          </a:prstGeom>
        </p:spPr>
      </p:pic>
    </p:spTree>
    <p:extLst>
      <p:ext uri="{BB962C8B-B14F-4D97-AF65-F5344CB8AC3E}">
        <p14:creationId xmlns:p14="http://schemas.microsoft.com/office/powerpoint/2010/main" val="49553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6000" b="-9000"/>
          </a:stretch>
        </a:blipFill>
        <a:effectLst/>
      </p:bgPr>
    </p:bg>
    <p:spTree>
      <p:nvGrpSpPr>
        <p:cNvPr id="1" name=""/>
        <p:cNvGrpSpPr/>
        <p:nvPr/>
      </p:nvGrpSpPr>
      <p:grpSpPr>
        <a:xfrm>
          <a:off x="0" y="0"/>
          <a:ext cx="0" cy="0"/>
          <a:chOff x="0" y="0"/>
          <a:chExt cx="0" cy="0"/>
        </a:xfrm>
      </p:grpSpPr>
      <p:sp>
        <p:nvSpPr>
          <p:cNvPr id="4" name="Прямокутник 3">
            <a:extLst>
              <a:ext uri="{FF2B5EF4-FFF2-40B4-BE49-F238E27FC236}">
                <a16:creationId xmlns:a16="http://schemas.microsoft.com/office/drawing/2014/main" id="{0DA1E78B-E0A6-47C4-9CB0-DBD5B74E9E7B}"/>
              </a:ext>
            </a:extLst>
          </p:cNvPr>
          <p:cNvSpPr/>
          <p:nvPr/>
        </p:nvSpPr>
        <p:spPr>
          <a:xfrm>
            <a:off x="1869440" y="792480"/>
            <a:ext cx="9326880" cy="2585323"/>
          </a:xfrm>
          <a:prstGeom prst="rect">
            <a:avLst/>
          </a:prstGeom>
          <a:noFill/>
        </p:spPr>
        <p:txBody>
          <a:bodyPr wrap="square" lIns="91440" tIns="45720" rIns="91440" bIns="45720">
            <a:spAutoFit/>
          </a:bodyPr>
          <a:lstStyle/>
          <a:p>
            <a:pPr algn="ctr"/>
            <a:r>
              <a:rPr lang="uk-UA" sz="3600" b="1" dirty="0">
                <a:ln w="12700" cmpd="sng">
                  <a:solidFill>
                    <a:schemeClr val="accent6">
                      <a:lumMod val="75000"/>
                    </a:schemeClr>
                  </a:solidFill>
                  <a:prstDash val="solid"/>
                </a:ln>
                <a:solidFill>
                  <a:schemeClr val="accent6">
                    <a:lumMod val="75000"/>
                  </a:schemeClr>
                </a:solidFill>
                <a:latin typeface="Times New Roman" panose="02020603050405020304" pitchFamily="18" charset="0"/>
                <a:cs typeface="Times New Roman" panose="02020603050405020304" pitchFamily="18" charset="0"/>
              </a:rPr>
              <a:t>Основні принципи реалізації місії закладу освіти</a:t>
            </a:r>
          </a:p>
          <a:p>
            <a:pPr algn="ctr"/>
            <a:endParaRPr lang="uk-UA" sz="3600" b="1" cap="none" spc="0" dirty="0">
              <a:ln w="12700" cmpd="sng">
                <a:solidFill>
                  <a:schemeClr val="accent6">
                    <a:lumMod val="75000"/>
                  </a:schemeClr>
                </a:solidFill>
                <a:prstDash val="solid"/>
              </a:ln>
              <a:solidFill>
                <a:schemeClr val="accent6">
                  <a:lumMod val="75000"/>
                </a:schemeClr>
              </a:solidFill>
              <a:effectLst/>
              <a:latin typeface="Times New Roman" panose="02020603050405020304" pitchFamily="18" charset="0"/>
              <a:cs typeface="Times New Roman" panose="02020603050405020304" pitchFamily="18" charset="0"/>
            </a:endParaRPr>
          </a:p>
          <a:p>
            <a:pPr algn="ctr"/>
            <a:endParaRPr lang="uk-UA"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pic>
        <p:nvPicPr>
          <p:cNvPr id="3" name="Рисунок 2">
            <a:extLst>
              <a:ext uri="{FF2B5EF4-FFF2-40B4-BE49-F238E27FC236}">
                <a16:creationId xmlns:a16="http://schemas.microsoft.com/office/drawing/2014/main" id="{5F2A0CC7-2324-43C7-970D-9E0800AB9D21}"/>
              </a:ext>
            </a:extLst>
          </p:cNvPr>
          <p:cNvPicPr>
            <a:picLocks noChangeAspect="1"/>
          </p:cNvPicPr>
          <p:nvPr/>
        </p:nvPicPr>
        <p:blipFill>
          <a:blip r:embed="rId3"/>
          <a:stretch>
            <a:fillRect/>
          </a:stretch>
        </p:blipFill>
        <p:spPr>
          <a:xfrm>
            <a:off x="861583" y="2627225"/>
            <a:ext cx="3829163" cy="2859175"/>
          </a:xfrm>
          <a:prstGeom prst="rect">
            <a:avLst/>
          </a:prstGeom>
        </p:spPr>
      </p:pic>
      <p:sp>
        <p:nvSpPr>
          <p:cNvPr id="5" name="Прямокутник: округлені кути 4">
            <a:extLst>
              <a:ext uri="{FF2B5EF4-FFF2-40B4-BE49-F238E27FC236}">
                <a16:creationId xmlns:a16="http://schemas.microsoft.com/office/drawing/2014/main" id="{70FAA46F-CA05-41BD-95FD-31DCCB76022F}"/>
              </a:ext>
            </a:extLst>
          </p:cNvPr>
          <p:cNvSpPr/>
          <p:nvPr/>
        </p:nvSpPr>
        <p:spPr>
          <a:xfrm>
            <a:off x="5181600" y="1914524"/>
            <a:ext cx="6772274" cy="146327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b="1" i="1" dirty="0">
                <a:solidFill>
                  <a:schemeClr val="tx1"/>
                </a:solidFill>
              </a:rPr>
              <a:t>Формування навичок навчання протягом життя заохочувати пізнавати, досліджувати, відкривати й дивуватись. </a:t>
            </a:r>
          </a:p>
        </p:txBody>
      </p:sp>
      <p:sp>
        <p:nvSpPr>
          <p:cNvPr id="2" name="TextBox 1">
            <a:extLst>
              <a:ext uri="{FF2B5EF4-FFF2-40B4-BE49-F238E27FC236}">
                <a16:creationId xmlns:a16="http://schemas.microsoft.com/office/drawing/2014/main" id="{3369A4EB-62AE-4F4D-BC81-97E8BB6D470F}"/>
              </a:ext>
            </a:extLst>
          </p:cNvPr>
          <p:cNvSpPr txBox="1"/>
          <p:nvPr/>
        </p:nvSpPr>
        <p:spPr>
          <a:xfrm>
            <a:off x="5448300" y="3648075"/>
            <a:ext cx="6105525" cy="3416320"/>
          </a:xfrm>
          <a:prstGeom prst="rect">
            <a:avLst/>
          </a:prstGeom>
          <a:noFill/>
        </p:spPr>
        <p:txBody>
          <a:bodyPr wrap="square" rtlCol="0">
            <a:spAutoFit/>
          </a:bodyPr>
          <a:lstStyle/>
          <a:p>
            <a:endParaRPr lang="uk-UA" dirty="0">
              <a:solidFill>
                <a:srgbClr val="000000"/>
              </a:solidFill>
              <a:latin typeface="PT Serif"/>
            </a:endParaRPr>
          </a:p>
          <a:p>
            <a:r>
              <a:rPr lang="en-US" dirty="0" err="1">
                <a:solidFill>
                  <a:srgbClr val="000000"/>
                </a:solidFill>
                <a:latin typeface="PT Serif"/>
              </a:rPr>
              <a:t>Опорний</a:t>
            </a:r>
            <a:r>
              <a:rPr lang="en-US" dirty="0">
                <a:solidFill>
                  <a:srgbClr val="000000"/>
                </a:solidFill>
                <a:latin typeface="PT Serif"/>
              </a:rPr>
              <a:t> </a:t>
            </a:r>
            <a:r>
              <a:rPr lang="en-US" dirty="0" err="1">
                <a:solidFill>
                  <a:srgbClr val="000000"/>
                </a:solidFill>
                <a:latin typeface="PT Serif"/>
              </a:rPr>
              <a:t>заклад</a:t>
            </a:r>
            <a:r>
              <a:rPr lang="en-US" dirty="0">
                <a:solidFill>
                  <a:srgbClr val="000000"/>
                </a:solidFill>
                <a:latin typeface="PT Serif"/>
              </a:rPr>
              <a:t> </a:t>
            </a:r>
            <a:r>
              <a:rPr lang="en-US" dirty="0" err="1">
                <a:solidFill>
                  <a:srgbClr val="000000"/>
                </a:solidFill>
                <a:latin typeface="PT Serif"/>
              </a:rPr>
              <a:t>освіти</a:t>
            </a:r>
            <a:r>
              <a:rPr lang="en-US" dirty="0">
                <a:solidFill>
                  <a:srgbClr val="000000"/>
                </a:solidFill>
                <a:latin typeface="PT Serif"/>
              </a:rPr>
              <a:t> </a:t>
            </a:r>
            <a:r>
              <a:rPr lang="en-US" dirty="0" err="1">
                <a:solidFill>
                  <a:srgbClr val="000000"/>
                </a:solidFill>
                <a:latin typeface="PT Serif"/>
              </a:rPr>
              <a:t>здійснює</a:t>
            </a:r>
            <a:r>
              <a:rPr lang="en-US" dirty="0">
                <a:solidFill>
                  <a:srgbClr val="000000"/>
                </a:solidFill>
                <a:latin typeface="PT Serif"/>
              </a:rPr>
              <a:t> </a:t>
            </a:r>
            <a:r>
              <a:rPr lang="en-US" dirty="0" err="1">
                <a:solidFill>
                  <a:srgbClr val="000000"/>
                </a:solidFill>
                <a:latin typeface="PT Serif"/>
              </a:rPr>
              <a:t>свою</a:t>
            </a:r>
            <a:r>
              <a:rPr lang="en-US" dirty="0">
                <a:solidFill>
                  <a:srgbClr val="000000"/>
                </a:solidFill>
                <a:latin typeface="PT Serif"/>
              </a:rPr>
              <a:t> </a:t>
            </a:r>
            <a:r>
              <a:rPr lang="en-US" dirty="0" err="1">
                <a:solidFill>
                  <a:srgbClr val="000000"/>
                </a:solidFill>
                <a:latin typeface="PT Serif"/>
              </a:rPr>
              <a:t>діяльність</a:t>
            </a:r>
            <a:r>
              <a:rPr lang="en-US" dirty="0">
                <a:solidFill>
                  <a:srgbClr val="000000"/>
                </a:solidFill>
                <a:latin typeface="PT Serif"/>
              </a:rPr>
              <a:t> </a:t>
            </a:r>
            <a:r>
              <a:rPr lang="en-US" dirty="0" err="1">
                <a:solidFill>
                  <a:srgbClr val="000000"/>
                </a:solidFill>
                <a:latin typeface="PT Serif"/>
              </a:rPr>
              <a:t>за</a:t>
            </a:r>
            <a:r>
              <a:rPr lang="en-US" dirty="0">
                <a:solidFill>
                  <a:srgbClr val="000000"/>
                </a:solidFill>
                <a:latin typeface="PT Serif"/>
              </a:rPr>
              <a:t> </a:t>
            </a:r>
            <a:r>
              <a:rPr lang="en-US" dirty="0" err="1">
                <a:solidFill>
                  <a:srgbClr val="000000"/>
                </a:solidFill>
                <a:latin typeface="PT Serif"/>
              </a:rPr>
              <a:t>Статутом</a:t>
            </a:r>
            <a:r>
              <a:rPr lang="en-US" dirty="0">
                <a:solidFill>
                  <a:srgbClr val="000000"/>
                </a:solidFill>
                <a:latin typeface="PT Serif"/>
              </a:rPr>
              <a:t> </a:t>
            </a:r>
            <a:r>
              <a:rPr lang="en-US" dirty="0" err="1">
                <a:solidFill>
                  <a:srgbClr val="000000"/>
                </a:solidFill>
                <a:latin typeface="PT Serif"/>
              </a:rPr>
              <a:t>затвердженим</a:t>
            </a:r>
            <a:r>
              <a:rPr lang="en-US" dirty="0">
                <a:solidFill>
                  <a:srgbClr val="000000"/>
                </a:solidFill>
                <a:latin typeface="PT Serif"/>
              </a:rPr>
              <a:t> </a:t>
            </a:r>
            <a:r>
              <a:rPr lang="en-US" dirty="0" err="1">
                <a:solidFill>
                  <a:srgbClr val="000000"/>
                </a:solidFill>
                <a:latin typeface="PT Serif"/>
              </a:rPr>
              <a:t>Рішенням</a:t>
            </a:r>
            <a:r>
              <a:rPr lang="en-US" dirty="0">
                <a:solidFill>
                  <a:srgbClr val="000000"/>
                </a:solidFill>
                <a:latin typeface="PT Serif"/>
              </a:rPr>
              <a:t> 11-ї </a:t>
            </a:r>
            <a:r>
              <a:rPr lang="en-US" dirty="0" err="1">
                <a:solidFill>
                  <a:srgbClr val="000000"/>
                </a:solidFill>
                <a:latin typeface="PT Serif"/>
              </a:rPr>
              <a:t>сесії</a:t>
            </a:r>
            <a:r>
              <a:rPr lang="en-US" dirty="0">
                <a:solidFill>
                  <a:srgbClr val="000000"/>
                </a:solidFill>
                <a:latin typeface="PT Serif"/>
              </a:rPr>
              <a:t> VIII </a:t>
            </a:r>
            <a:r>
              <a:rPr lang="en-US" dirty="0" err="1">
                <a:solidFill>
                  <a:srgbClr val="000000"/>
                </a:solidFill>
                <a:latin typeface="PT Serif"/>
              </a:rPr>
              <a:t>скликання</a:t>
            </a:r>
            <a:r>
              <a:rPr lang="en-US" dirty="0">
                <a:solidFill>
                  <a:srgbClr val="000000"/>
                </a:solidFill>
                <a:latin typeface="PT Serif"/>
              </a:rPr>
              <a:t> </a:t>
            </a:r>
            <a:r>
              <a:rPr lang="en-US" dirty="0" err="1">
                <a:solidFill>
                  <a:srgbClr val="000000"/>
                </a:solidFill>
                <a:latin typeface="PT Serif"/>
              </a:rPr>
              <a:t>Клішковецької</a:t>
            </a:r>
            <a:r>
              <a:rPr lang="en-US" dirty="0">
                <a:solidFill>
                  <a:srgbClr val="000000"/>
                </a:solidFill>
                <a:latin typeface="PT Serif"/>
              </a:rPr>
              <a:t> </a:t>
            </a:r>
            <a:r>
              <a:rPr lang="en-US" dirty="0" err="1">
                <a:solidFill>
                  <a:srgbClr val="000000"/>
                </a:solidFill>
                <a:latin typeface="PT Serif"/>
              </a:rPr>
              <a:t>сільської</a:t>
            </a:r>
            <a:r>
              <a:rPr lang="en-US" dirty="0">
                <a:solidFill>
                  <a:srgbClr val="000000"/>
                </a:solidFill>
                <a:latin typeface="PT Serif"/>
              </a:rPr>
              <a:t> </a:t>
            </a:r>
            <a:r>
              <a:rPr lang="en-US" dirty="0" err="1">
                <a:solidFill>
                  <a:srgbClr val="000000"/>
                </a:solidFill>
                <a:latin typeface="PT Serif"/>
              </a:rPr>
              <a:t>ради</a:t>
            </a:r>
            <a:r>
              <a:rPr lang="en-US" dirty="0">
                <a:solidFill>
                  <a:srgbClr val="000000"/>
                </a:solidFill>
                <a:latin typeface="PT Serif"/>
              </a:rPr>
              <a:t> </a:t>
            </a:r>
            <a:r>
              <a:rPr lang="en-US" dirty="0" err="1">
                <a:solidFill>
                  <a:srgbClr val="000000"/>
                </a:solidFill>
                <a:latin typeface="PT Serif"/>
              </a:rPr>
              <a:t>Дністровського</a:t>
            </a:r>
            <a:r>
              <a:rPr lang="en-US" dirty="0">
                <a:solidFill>
                  <a:srgbClr val="000000"/>
                </a:solidFill>
                <a:latin typeface="PT Serif"/>
              </a:rPr>
              <a:t> </a:t>
            </a:r>
            <a:r>
              <a:rPr lang="en-US" dirty="0" err="1">
                <a:solidFill>
                  <a:srgbClr val="000000"/>
                </a:solidFill>
                <a:latin typeface="PT Serif"/>
              </a:rPr>
              <a:t>району</a:t>
            </a:r>
            <a:r>
              <a:rPr lang="en-US" dirty="0">
                <a:solidFill>
                  <a:srgbClr val="000000"/>
                </a:solidFill>
                <a:latin typeface="PT Serif"/>
              </a:rPr>
              <a:t> </a:t>
            </a:r>
            <a:r>
              <a:rPr lang="en-US" dirty="0" err="1">
                <a:solidFill>
                  <a:srgbClr val="000000"/>
                </a:solidFill>
                <a:latin typeface="PT Serif"/>
              </a:rPr>
              <a:t>Чернівецької</a:t>
            </a:r>
            <a:r>
              <a:rPr lang="en-US" dirty="0">
                <a:solidFill>
                  <a:srgbClr val="000000"/>
                </a:solidFill>
                <a:latin typeface="PT Serif"/>
              </a:rPr>
              <a:t> </a:t>
            </a:r>
            <a:r>
              <a:rPr lang="en-US" dirty="0" err="1">
                <a:solidFill>
                  <a:srgbClr val="000000"/>
                </a:solidFill>
                <a:latin typeface="PT Serif"/>
              </a:rPr>
              <a:t>області</a:t>
            </a:r>
            <a:r>
              <a:rPr lang="en-US" dirty="0">
                <a:solidFill>
                  <a:srgbClr val="000000"/>
                </a:solidFill>
                <a:latin typeface="PT Serif"/>
              </a:rPr>
              <a:t> </a:t>
            </a:r>
            <a:r>
              <a:rPr lang="en-US" dirty="0" err="1">
                <a:solidFill>
                  <a:srgbClr val="000000"/>
                </a:solidFill>
                <a:latin typeface="PT Serif"/>
              </a:rPr>
              <a:t>від</a:t>
            </a:r>
            <a:r>
              <a:rPr lang="en-US" dirty="0">
                <a:solidFill>
                  <a:srgbClr val="000000"/>
                </a:solidFill>
                <a:latin typeface="PT Serif"/>
              </a:rPr>
              <a:t> 08 </a:t>
            </a:r>
            <a:r>
              <a:rPr lang="en-US" dirty="0" err="1">
                <a:solidFill>
                  <a:srgbClr val="000000"/>
                </a:solidFill>
                <a:latin typeface="PT Serif"/>
              </a:rPr>
              <a:t>грудня</a:t>
            </a:r>
            <a:r>
              <a:rPr lang="en-US" dirty="0">
                <a:solidFill>
                  <a:srgbClr val="000000"/>
                </a:solidFill>
                <a:latin typeface="PT Serif"/>
              </a:rPr>
              <a:t> 2021 </a:t>
            </a:r>
            <a:r>
              <a:rPr lang="en-US" dirty="0" err="1">
                <a:solidFill>
                  <a:srgbClr val="000000"/>
                </a:solidFill>
                <a:latin typeface="PT Serif"/>
              </a:rPr>
              <a:t>року</a:t>
            </a:r>
            <a:r>
              <a:rPr lang="en-US" dirty="0">
                <a:solidFill>
                  <a:srgbClr val="000000"/>
                </a:solidFill>
                <a:latin typeface="PT Serif"/>
              </a:rPr>
              <a:t> №377/11/2021 , </a:t>
            </a:r>
            <a:r>
              <a:rPr lang="en-US" dirty="0" err="1">
                <a:solidFill>
                  <a:srgbClr val="000000"/>
                </a:solidFill>
                <a:latin typeface="PT Serif"/>
              </a:rPr>
              <a:t>Ліцензії</a:t>
            </a:r>
            <a:r>
              <a:rPr lang="en-US" dirty="0">
                <a:solidFill>
                  <a:srgbClr val="000000"/>
                </a:solidFill>
                <a:latin typeface="PT Serif"/>
              </a:rPr>
              <a:t> </a:t>
            </a:r>
            <a:r>
              <a:rPr lang="en-US" dirty="0" err="1">
                <a:solidFill>
                  <a:srgbClr val="000000"/>
                </a:solidFill>
                <a:latin typeface="PT Serif"/>
              </a:rPr>
              <a:t>на</a:t>
            </a:r>
            <a:r>
              <a:rPr lang="en-US" dirty="0">
                <a:solidFill>
                  <a:srgbClr val="000000"/>
                </a:solidFill>
                <a:latin typeface="PT Serif"/>
              </a:rPr>
              <a:t> </a:t>
            </a:r>
            <a:r>
              <a:rPr lang="en-US" dirty="0" err="1">
                <a:solidFill>
                  <a:srgbClr val="000000"/>
                </a:solidFill>
                <a:latin typeface="PT Serif"/>
              </a:rPr>
              <a:t>провадження</a:t>
            </a:r>
            <a:r>
              <a:rPr lang="en-US" dirty="0">
                <a:solidFill>
                  <a:srgbClr val="000000"/>
                </a:solidFill>
                <a:latin typeface="PT Serif"/>
              </a:rPr>
              <a:t> </a:t>
            </a:r>
            <a:r>
              <a:rPr lang="en-US" dirty="0" err="1">
                <a:solidFill>
                  <a:srgbClr val="000000"/>
                </a:solidFill>
                <a:latin typeface="PT Serif"/>
              </a:rPr>
              <a:t>освітньої</a:t>
            </a:r>
            <a:r>
              <a:rPr lang="en-US" dirty="0">
                <a:solidFill>
                  <a:srgbClr val="000000"/>
                </a:solidFill>
                <a:latin typeface="PT Serif"/>
              </a:rPr>
              <a:t> </a:t>
            </a:r>
            <a:r>
              <a:rPr lang="en-US" dirty="0" err="1">
                <a:solidFill>
                  <a:srgbClr val="000000"/>
                </a:solidFill>
                <a:latin typeface="PT Serif"/>
              </a:rPr>
              <a:t>діяльності</a:t>
            </a:r>
            <a:r>
              <a:rPr lang="en-US" dirty="0">
                <a:solidFill>
                  <a:srgbClr val="000000"/>
                </a:solidFill>
                <a:latin typeface="PT Serif"/>
              </a:rPr>
              <a:t> </a:t>
            </a:r>
            <a:r>
              <a:rPr lang="en-US" dirty="0" err="1">
                <a:solidFill>
                  <a:srgbClr val="000000"/>
                </a:solidFill>
                <a:latin typeface="PT Serif"/>
              </a:rPr>
              <a:t>за</a:t>
            </a:r>
            <a:r>
              <a:rPr lang="en-US" dirty="0">
                <a:solidFill>
                  <a:srgbClr val="000000"/>
                </a:solidFill>
                <a:latin typeface="PT Serif"/>
              </a:rPr>
              <a:t> </a:t>
            </a:r>
            <a:r>
              <a:rPr lang="en-US" dirty="0" err="1">
                <a:solidFill>
                  <a:srgbClr val="000000"/>
                </a:solidFill>
                <a:latin typeface="PT Serif"/>
              </a:rPr>
              <a:t>рівнем</a:t>
            </a:r>
            <a:r>
              <a:rPr lang="en-US" dirty="0">
                <a:solidFill>
                  <a:srgbClr val="000000"/>
                </a:solidFill>
                <a:latin typeface="PT Serif"/>
              </a:rPr>
              <a:t> </a:t>
            </a:r>
            <a:r>
              <a:rPr lang="en-US" dirty="0" err="1">
                <a:solidFill>
                  <a:srgbClr val="000000"/>
                </a:solidFill>
                <a:latin typeface="PT Serif"/>
              </a:rPr>
              <a:t>дошкільної</a:t>
            </a:r>
            <a:r>
              <a:rPr lang="en-US" dirty="0">
                <a:solidFill>
                  <a:srgbClr val="000000"/>
                </a:solidFill>
                <a:latin typeface="PT Serif"/>
              </a:rPr>
              <a:t>, </a:t>
            </a:r>
            <a:r>
              <a:rPr lang="en-US" dirty="0" err="1">
                <a:solidFill>
                  <a:srgbClr val="000000"/>
                </a:solidFill>
                <a:latin typeface="PT Serif"/>
              </a:rPr>
              <a:t>початкової</a:t>
            </a:r>
            <a:r>
              <a:rPr lang="en-US" dirty="0">
                <a:solidFill>
                  <a:srgbClr val="000000"/>
                </a:solidFill>
                <a:latin typeface="PT Serif"/>
              </a:rPr>
              <a:t> </a:t>
            </a:r>
            <a:r>
              <a:rPr lang="en-US" dirty="0" err="1">
                <a:solidFill>
                  <a:srgbClr val="000000"/>
                </a:solidFill>
                <a:latin typeface="PT Serif"/>
              </a:rPr>
              <a:t>освіти</a:t>
            </a:r>
            <a:r>
              <a:rPr lang="en-US" dirty="0">
                <a:solidFill>
                  <a:srgbClr val="000000"/>
                </a:solidFill>
                <a:latin typeface="PT Serif"/>
              </a:rPr>
              <a:t>, </a:t>
            </a:r>
            <a:r>
              <a:rPr lang="en-US" dirty="0" err="1">
                <a:solidFill>
                  <a:srgbClr val="000000"/>
                </a:solidFill>
                <a:latin typeface="PT Serif"/>
              </a:rPr>
              <a:t>базової</a:t>
            </a:r>
            <a:r>
              <a:rPr lang="en-US" dirty="0">
                <a:solidFill>
                  <a:srgbClr val="000000"/>
                </a:solidFill>
                <a:latin typeface="PT Serif"/>
              </a:rPr>
              <a:t> </a:t>
            </a:r>
            <a:r>
              <a:rPr lang="en-US" dirty="0" err="1">
                <a:solidFill>
                  <a:srgbClr val="000000"/>
                </a:solidFill>
                <a:latin typeface="PT Serif"/>
              </a:rPr>
              <a:t>середньої</a:t>
            </a:r>
            <a:r>
              <a:rPr lang="en-US" dirty="0">
                <a:solidFill>
                  <a:srgbClr val="000000"/>
                </a:solidFill>
                <a:latin typeface="PT Serif"/>
              </a:rPr>
              <a:t>, </a:t>
            </a:r>
            <a:r>
              <a:rPr lang="en-US" dirty="0" err="1">
                <a:solidFill>
                  <a:srgbClr val="000000"/>
                </a:solidFill>
                <a:latin typeface="PT Serif"/>
              </a:rPr>
              <a:t>профільної</a:t>
            </a:r>
            <a:r>
              <a:rPr lang="en-US" dirty="0">
                <a:solidFill>
                  <a:srgbClr val="000000"/>
                </a:solidFill>
                <a:latin typeface="PT Serif"/>
              </a:rPr>
              <a:t> </a:t>
            </a:r>
            <a:r>
              <a:rPr lang="en-US" dirty="0" err="1">
                <a:solidFill>
                  <a:srgbClr val="000000"/>
                </a:solidFill>
                <a:latin typeface="PT Serif"/>
              </a:rPr>
              <a:t>середньої</a:t>
            </a:r>
            <a:r>
              <a:rPr lang="en-US" dirty="0">
                <a:solidFill>
                  <a:srgbClr val="000000"/>
                </a:solidFill>
                <a:latin typeface="PT Serif"/>
              </a:rPr>
              <a:t> </a:t>
            </a:r>
            <a:r>
              <a:rPr lang="en-US" dirty="0" err="1">
                <a:solidFill>
                  <a:srgbClr val="000000"/>
                </a:solidFill>
                <a:latin typeface="PT Serif"/>
              </a:rPr>
              <a:t>освіти</a:t>
            </a:r>
            <a:r>
              <a:rPr lang="en-US" dirty="0">
                <a:solidFill>
                  <a:srgbClr val="000000"/>
                </a:solidFill>
                <a:latin typeface="PT Serif"/>
              </a:rPr>
              <a:t> (</a:t>
            </a:r>
            <a:r>
              <a:rPr lang="en-US" dirty="0" err="1">
                <a:solidFill>
                  <a:srgbClr val="000000"/>
                </a:solidFill>
                <a:latin typeface="PT Serif"/>
              </a:rPr>
              <a:t>Розпорядження</a:t>
            </a:r>
            <a:r>
              <a:rPr lang="en-US" dirty="0">
                <a:solidFill>
                  <a:srgbClr val="000000"/>
                </a:solidFill>
                <a:latin typeface="PT Serif"/>
              </a:rPr>
              <a:t> </a:t>
            </a:r>
            <a:r>
              <a:rPr lang="en-US" dirty="0" err="1">
                <a:solidFill>
                  <a:srgbClr val="000000"/>
                </a:solidFill>
                <a:latin typeface="PT Serif"/>
              </a:rPr>
              <a:t>Чернівецької</a:t>
            </a:r>
            <a:r>
              <a:rPr lang="en-US" dirty="0">
                <a:solidFill>
                  <a:srgbClr val="000000"/>
                </a:solidFill>
                <a:latin typeface="PT Serif"/>
              </a:rPr>
              <a:t> ОДА № 1175-р, №1176-р, №1177-р, №1178-р, №1179-р№, 1180-р </a:t>
            </a:r>
            <a:r>
              <a:rPr lang="en-US" dirty="0" err="1">
                <a:solidFill>
                  <a:srgbClr val="000000"/>
                </a:solidFill>
                <a:latin typeface="PT Serif"/>
              </a:rPr>
              <a:t>від</a:t>
            </a:r>
            <a:r>
              <a:rPr lang="en-US" dirty="0">
                <a:solidFill>
                  <a:srgbClr val="000000"/>
                </a:solidFill>
                <a:latin typeface="PT Serif"/>
              </a:rPr>
              <a:t> 16 </a:t>
            </a:r>
            <a:r>
              <a:rPr lang="en-US" dirty="0" err="1">
                <a:solidFill>
                  <a:srgbClr val="000000"/>
                </a:solidFill>
                <a:latin typeface="PT Serif"/>
              </a:rPr>
              <a:t>вересня</a:t>
            </a:r>
            <a:r>
              <a:rPr lang="en-US" dirty="0">
                <a:solidFill>
                  <a:srgbClr val="000000"/>
                </a:solidFill>
                <a:latin typeface="PT Serif"/>
              </a:rPr>
              <a:t> 2022 р.)</a:t>
            </a:r>
          </a:p>
          <a:p>
            <a:endParaRPr lang="uk-UA" dirty="0"/>
          </a:p>
        </p:txBody>
      </p:sp>
      <p:pic>
        <p:nvPicPr>
          <p:cNvPr id="1031" name="Picture 7">
            <a:extLst>
              <a:ext uri="{FF2B5EF4-FFF2-40B4-BE49-F238E27FC236}">
                <a16:creationId xmlns:a16="http://schemas.microsoft.com/office/drawing/2014/main" id="{7B551653-4BAE-40B3-8FDF-3B40EA74BB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6D59727E-2DA1-452F-8D60-6CD081BFF6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7902F3D7-DD57-4967-A0FC-54E760B595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65B8CB7C-7FE7-4B56-9B90-BB0BEE6873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a:extLst>
              <a:ext uri="{FF2B5EF4-FFF2-40B4-BE49-F238E27FC236}">
                <a16:creationId xmlns:a16="http://schemas.microsoft.com/office/drawing/2014/main" id="{5654B5B1-128A-4864-BDB3-ABEC0933F2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79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4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689D58-7840-4C07-A575-7320359816D4}"/>
              </a:ext>
            </a:extLst>
          </p:cNvPr>
          <p:cNvSpPr txBox="1"/>
          <p:nvPr/>
        </p:nvSpPr>
        <p:spPr>
          <a:xfrm>
            <a:off x="304800" y="1752600"/>
            <a:ext cx="12149729" cy="923330"/>
          </a:xfrm>
          <a:prstGeom prst="rect">
            <a:avLst/>
          </a:prstGeom>
          <a:noFill/>
        </p:spPr>
        <p:txBody>
          <a:bodyPr wrap="square" rtlCol="0">
            <a:spAutoFit/>
          </a:bodyPr>
          <a:lstStyle/>
          <a:p>
            <a:endParaRPr lang="uk-UA"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p:txBody>
      </p:sp>
      <p:sp>
        <p:nvSpPr>
          <p:cNvPr id="2" name="Прямокутник 1">
            <a:extLst>
              <a:ext uri="{FF2B5EF4-FFF2-40B4-BE49-F238E27FC236}">
                <a16:creationId xmlns:a16="http://schemas.microsoft.com/office/drawing/2014/main" id="{D96FA39F-E794-49C9-B4D5-116DA0220DCD}"/>
              </a:ext>
            </a:extLst>
          </p:cNvPr>
          <p:cNvSpPr/>
          <p:nvPr/>
        </p:nvSpPr>
        <p:spPr>
          <a:xfrm>
            <a:off x="660400" y="-2157144"/>
            <a:ext cx="10891520" cy="3970318"/>
          </a:xfrm>
          <a:prstGeom prst="rect">
            <a:avLst/>
          </a:prstGeom>
        </p:spPr>
        <p:txBody>
          <a:bodyPr wrap="square">
            <a:spAutoFit/>
          </a:bodyPr>
          <a:lstStyle/>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b="0" i="0" dirty="0">
              <a:solidFill>
                <a:srgbClr val="000000"/>
              </a:solidFill>
              <a:effectLst/>
              <a:latin typeface="Open Sans" panose="020B0604020202020204" charset="0"/>
            </a:endParaRPr>
          </a:p>
        </p:txBody>
      </p:sp>
      <p:pic>
        <p:nvPicPr>
          <p:cNvPr id="4" name="Рисунок 3">
            <a:extLst>
              <a:ext uri="{FF2B5EF4-FFF2-40B4-BE49-F238E27FC236}">
                <a16:creationId xmlns:a16="http://schemas.microsoft.com/office/drawing/2014/main" id="{D1EE84F6-FD3E-446F-BCA7-64DDDF525C8E}"/>
              </a:ext>
            </a:extLst>
          </p:cNvPr>
          <p:cNvPicPr>
            <a:picLocks noChangeAspect="1"/>
          </p:cNvPicPr>
          <p:nvPr/>
        </p:nvPicPr>
        <p:blipFill rotWithShape="1">
          <a:blip r:embed="rId3">
            <a:extLst>
              <a:ext uri="{28A0092B-C50C-407E-A947-70E740481C1C}">
                <a14:useLocalDpi xmlns:a14="http://schemas.microsoft.com/office/drawing/2010/main" val="0"/>
              </a:ext>
            </a:extLst>
          </a:blip>
          <a:srcRect l="34500"/>
          <a:stretch/>
        </p:blipFill>
        <p:spPr>
          <a:xfrm>
            <a:off x="116840" y="1028700"/>
            <a:ext cx="5989320" cy="6081395"/>
          </a:xfrm>
          <a:prstGeom prst="rect">
            <a:avLst/>
          </a:prstGeom>
        </p:spPr>
      </p:pic>
      <p:pic>
        <p:nvPicPr>
          <p:cNvPr id="6" name="Рисунок 5">
            <a:extLst>
              <a:ext uri="{FF2B5EF4-FFF2-40B4-BE49-F238E27FC236}">
                <a16:creationId xmlns:a16="http://schemas.microsoft.com/office/drawing/2014/main" id="{55C7F59F-6858-4E7D-B033-D92D4F8550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6160" y="1028700"/>
            <a:ext cx="5150197" cy="5829300"/>
          </a:xfrm>
          <a:prstGeom prst="rect">
            <a:avLst/>
          </a:prstGeom>
        </p:spPr>
      </p:pic>
      <p:sp>
        <p:nvSpPr>
          <p:cNvPr id="7" name="Прямокутник 6">
            <a:extLst>
              <a:ext uri="{FF2B5EF4-FFF2-40B4-BE49-F238E27FC236}">
                <a16:creationId xmlns:a16="http://schemas.microsoft.com/office/drawing/2014/main" id="{638E526A-B64A-4A4A-8013-150BF59639FC}"/>
              </a:ext>
            </a:extLst>
          </p:cNvPr>
          <p:cNvSpPr/>
          <p:nvPr/>
        </p:nvSpPr>
        <p:spPr>
          <a:xfrm>
            <a:off x="2066925" y="209550"/>
            <a:ext cx="7657061" cy="923330"/>
          </a:xfrm>
          <a:prstGeom prst="rect">
            <a:avLst/>
          </a:prstGeom>
          <a:noFill/>
        </p:spPr>
        <p:txBody>
          <a:bodyPr wrap="square" lIns="91440" tIns="45720" rIns="91440" bIns="45720">
            <a:spAutoFit/>
          </a:bodyPr>
          <a:lstStyle/>
          <a:p>
            <a:pPr algn="ctr"/>
            <a:r>
              <a:rPr lang="uk-UA"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Вернісаж цікавих подій</a:t>
            </a:r>
            <a:endParaRPr lang="uk-UA"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248259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4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689D58-7840-4C07-A575-7320359816D4}"/>
              </a:ext>
            </a:extLst>
          </p:cNvPr>
          <p:cNvSpPr txBox="1"/>
          <p:nvPr/>
        </p:nvSpPr>
        <p:spPr>
          <a:xfrm>
            <a:off x="304800" y="1752600"/>
            <a:ext cx="12149729" cy="923330"/>
          </a:xfrm>
          <a:prstGeom prst="rect">
            <a:avLst/>
          </a:prstGeom>
          <a:noFill/>
        </p:spPr>
        <p:txBody>
          <a:bodyPr wrap="square" rtlCol="0">
            <a:spAutoFit/>
          </a:bodyPr>
          <a:lstStyle/>
          <a:p>
            <a:endParaRPr lang="uk-UA"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p:txBody>
      </p:sp>
      <p:sp>
        <p:nvSpPr>
          <p:cNvPr id="2" name="Прямокутник 1">
            <a:extLst>
              <a:ext uri="{FF2B5EF4-FFF2-40B4-BE49-F238E27FC236}">
                <a16:creationId xmlns:a16="http://schemas.microsoft.com/office/drawing/2014/main" id="{D96FA39F-E794-49C9-B4D5-116DA0220DCD}"/>
              </a:ext>
            </a:extLst>
          </p:cNvPr>
          <p:cNvSpPr/>
          <p:nvPr/>
        </p:nvSpPr>
        <p:spPr>
          <a:xfrm>
            <a:off x="660400" y="-2157144"/>
            <a:ext cx="10891520" cy="3970318"/>
          </a:xfrm>
          <a:prstGeom prst="rect">
            <a:avLst/>
          </a:prstGeom>
        </p:spPr>
        <p:txBody>
          <a:bodyPr wrap="square">
            <a:spAutoFit/>
          </a:bodyPr>
          <a:lstStyle/>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b="0" i="0" dirty="0">
              <a:solidFill>
                <a:srgbClr val="000000"/>
              </a:solidFill>
              <a:effectLst/>
              <a:latin typeface="Open Sans" panose="020B0604020202020204" charset="0"/>
            </a:endParaRPr>
          </a:p>
        </p:txBody>
      </p:sp>
      <p:pic>
        <p:nvPicPr>
          <p:cNvPr id="9" name="Рисунок 8">
            <a:extLst>
              <a:ext uri="{FF2B5EF4-FFF2-40B4-BE49-F238E27FC236}">
                <a16:creationId xmlns:a16="http://schemas.microsoft.com/office/drawing/2014/main" id="{B86BEB0E-4E3B-410D-9480-5D0C57D5FB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160" y="0"/>
            <a:ext cx="5150197" cy="6858000"/>
          </a:xfrm>
          <a:prstGeom prst="rect">
            <a:avLst/>
          </a:prstGeom>
        </p:spPr>
      </p:pic>
      <p:pic>
        <p:nvPicPr>
          <p:cNvPr id="11" name="Рисунок 10">
            <a:extLst>
              <a:ext uri="{FF2B5EF4-FFF2-40B4-BE49-F238E27FC236}">
                <a16:creationId xmlns:a16="http://schemas.microsoft.com/office/drawing/2014/main" id="{46201468-2D97-4923-B583-988B7B15C1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3984" y="0"/>
            <a:ext cx="5150197" cy="6858000"/>
          </a:xfrm>
          <a:prstGeom prst="rect">
            <a:avLst/>
          </a:prstGeom>
        </p:spPr>
      </p:pic>
    </p:spTree>
    <p:extLst>
      <p:ext uri="{BB962C8B-B14F-4D97-AF65-F5344CB8AC3E}">
        <p14:creationId xmlns:p14="http://schemas.microsoft.com/office/powerpoint/2010/main" val="2963686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4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689D58-7840-4C07-A575-7320359816D4}"/>
              </a:ext>
            </a:extLst>
          </p:cNvPr>
          <p:cNvSpPr txBox="1"/>
          <p:nvPr/>
        </p:nvSpPr>
        <p:spPr>
          <a:xfrm>
            <a:off x="304800" y="1752600"/>
            <a:ext cx="12149729" cy="923330"/>
          </a:xfrm>
          <a:prstGeom prst="rect">
            <a:avLst/>
          </a:prstGeom>
          <a:noFill/>
        </p:spPr>
        <p:txBody>
          <a:bodyPr wrap="square" rtlCol="0">
            <a:spAutoFit/>
          </a:bodyPr>
          <a:lstStyle/>
          <a:p>
            <a:endParaRPr lang="uk-UA"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p:txBody>
      </p:sp>
      <p:sp>
        <p:nvSpPr>
          <p:cNvPr id="2" name="Прямокутник 1">
            <a:extLst>
              <a:ext uri="{FF2B5EF4-FFF2-40B4-BE49-F238E27FC236}">
                <a16:creationId xmlns:a16="http://schemas.microsoft.com/office/drawing/2014/main" id="{D96FA39F-E794-49C9-B4D5-116DA0220DCD}"/>
              </a:ext>
            </a:extLst>
          </p:cNvPr>
          <p:cNvSpPr/>
          <p:nvPr/>
        </p:nvSpPr>
        <p:spPr>
          <a:xfrm>
            <a:off x="660400" y="-2157144"/>
            <a:ext cx="10891520" cy="3970318"/>
          </a:xfrm>
          <a:prstGeom prst="rect">
            <a:avLst/>
          </a:prstGeom>
        </p:spPr>
        <p:txBody>
          <a:bodyPr wrap="square">
            <a:spAutoFit/>
          </a:bodyPr>
          <a:lstStyle/>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b="0" i="0" dirty="0">
              <a:solidFill>
                <a:srgbClr val="000000"/>
              </a:solidFill>
              <a:effectLst/>
              <a:latin typeface="Open Sans" panose="020B0604020202020204" charset="0"/>
            </a:endParaRPr>
          </a:p>
        </p:txBody>
      </p:sp>
      <p:pic>
        <p:nvPicPr>
          <p:cNvPr id="6" name="Рисунок 5">
            <a:extLst>
              <a:ext uri="{FF2B5EF4-FFF2-40B4-BE49-F238E27FC236}">
                <a16:creationId xmlns:a16="http://schemas.microsoft.com/office/drawing/2014/main" id="{E942FEF2-6CD7-45DF-8EDC-B783BBDF57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9664" y="91440"/>
            <a:ext cx="5143500" cy="6858000"/>
          </a:xfrm>
          <a:prstGeom prst="rect">
            <a:avLst/>
          </a:prstGeom>
        </p:spPr>
      </p:pic>
      <p:pic>
        <p:nvPicPr>
          <p:cNvPr id="8" name="Рисунок 7">
            <a:extLst>
              <a:ext uri="{FF2B5EF4-FFF2-40B4-BE49-F238E27FC236}">
                <a16:creationId xmlns:a16="http://schemas.microsoft.com/office/drawing/2014/main" id="{85016A06-692B-49F0-B476-2BA80E0B1A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837" y="0"/>
            <a:ext cx="5143500" cy="6858000"/>
          </a:xfrm>
          <a:prstGeom prst="rect">
            <a:avLst/>
          </a:prstGeom>
        </p:spPr>
      </p:pic>
    </p:spTree>
    <p:extLst>
      <p:ext uri="{BB962C8B-B14F-4D97-AF65-F5344CB8AC3E}">
        <p14:creationId xmlns:p14="http://schemas.microsoft.com/office/powerpoint/2010/main" val="2760197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4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689D58-7840-4C07-A575-7320359816D4}"/>
              </a:ext>
            </a:extLst>
          </p:cNvPr>
          <p:cNvSpPr txBox="1"/>
          <p:nvPr/>
        </p:nvSpPr>
        <p:spPr>
          <a:xfrm>
            <a:off x="304800" y="1752600"/>
            <a:ext cx="12149729" cy="923330"/>
          </a:xfrm>
          <a:prstGeom prst="rect">
            <a:avLst/>
          </a:prstGeom>
          <a:noFill/>
        </p:spPr>
        <p:txBody>
          <a:bodyPr wrap="square" rtlCol="0">
            <a:spAutoFit/>
          </a:bodyPr>
          <a:lstStyle/>
          <a:p>
            <a:endParaRPr lang="uk-UA"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p:txBody>
      </p:sp>
      <p:sp>
        <p:nvSpPr>
          <p:cNvPr id="2" name="Прямокутник 1">
            <a:extLst>
              <a:ext uri="{FF2B5EF4-FFF2-40B4-BE49-F238E27FC236}">
                <a16:creationId xmlns:a16="http://schemas.microsoft.com/office/drawing/2014/main" id="{D96FA39F-E794-49C9-B4D5-116DA0220DCD}"/>
              </a:ext>
            </a:extLst>
          </p:cNvPr>
          <p:cNvSpPr/>
          <p:nvPr/>
        </p:nvSpPr>
        <p:spPr>
          <a:xfrm>
            <a:off x="660400" y="-2157144"/>
            <a:ext cx="10891520" cy="3970318"/>
          </a:xfrm>
          <a:prstGeom prst="rect">
            <a:avLst/>
          </a:prstGeom>
        </p:spPr>
        <p:txBody>
          <a:bodyPr wrap="square">
            <a:spAutoFit/>
          </a:bodyPr>
          <a:lstStyle/>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b="0" i="0" dirty="0">
              <a:solidFill>
                <a:srgbClr val="000000"/>
              </a:solidFill>
              <a:effectLst/>
              <a:latin typeface="Open Sans" panose="020B0604020202020204" charset="0"/>
            </a:endParaRPr>
          </a:p>
        </p:txBody>
      </p:sp>
      <p:pic>
        <p:nvPicPr>
          <p:cNvPr id="5" name="Рисунок 4">
            <a:extLst>
              <a:ext uri="{FF2B5EF4-FFF2-40B4-BE49-F238E27FC236}">
                <a16:creationId xmlns:a16="http://schemas.microsoft.com/office/drawing/2014/main" id="{7B89B2E8-B917-455D-A278-63B4F7065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0480" y="81280"/>
            <a:ext cx="10891520" cy="6858000"/>
          </a:xfrm>
          <a:prstGeom prst="rect">
            <a:avLst/>
          </a:prstGeom>
        </p:spPr>
      </p:pic>
    </p:spTree>
    <p:extLst>
      <p:ext uri="{BB962C8B-B14F-4D97-AF65-F5344CB8AC3E}">
        <p14:creationId xmlns:p14="http://schemas.microsoft.com/office/powerpoint/2010/main" val="22126855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4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689D58-7840-4C07-A575-7320359816D4}"/>
              </a:ext>
            </a:extLst>
          </p:cNvPr>
          <p:cNvSpPr txBox="1"/>
          <p:nvPr/>
        </p:nvSpPr>
        <p:spPr>
          <a:xfrm>
            <a:off x="304800" y="1752600"/>
            <a:ext cx="12149729" cy="923330"/>
          </a:xfrm>
          <a:prstGeom prst="rect">
            <a:avLst/>
          </a:prstGeom>
          <a:noFill/>
        </p:spPr>
        <p:txBody>
          <a:bodyPr wrap="square" rtlCol="0">
            <a:spAutoFit/>
          </a:bodyPr>
          <a:lstStyle/>
          <a:p>
            <a:endParaRPr lang="uk-UA"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p:txBody>
      </p:sp>
      <p:sp>
        <p:nvSpPr>
          <p:cNvPr id="2" name="Прямокутник 1">
            <a:extLst>
              <a:ext uri="{FF2B5EF4-FFF2-40B4-BE49-F238E27FC236}">
                <a16:creationId xmlns:a16="http://schemas.microsoft.com/office/drawing/2014/main" id="{D96FA39F-E794-49C9-B4D5-116DA0220DCD}"/>
              </a:ext>
            </a:extLst>
          </p:cNvPr>
          <p:cNvSpPr/>
          <p:nvPr/>
        </p:nvSpPr>
        <p:spPr>
          <a:xfrm>
            <a:off x="660400" y="-2157144"/>
            <a:ext cx="10891520" cy="3970318"/>
          </a:xfrm>
          <a:prstGeom prst="rect">
            <a:avLst/>
          </a:prstGeom>
        </p:spPr>
        <p:txBody>
          <a:bodyPr wrap="square">
            <a:spAutoFit/>
          </a:bodyPr>
          <a:lstStyle/>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b="0" i="0" dirty="0">
              <a:solidFill>
                <a:srgbClr val="000000"/>
              </a:solidFill>
              <a:effectLst/>
              <a:latin typeface="Open Sans" panose="020B0604020202020204" charset="0"/>
            </a:endParaRPr>
          </a:p>
        </p:txBody>
      </p:sp>
      <p:pic>
        <p:nvPicPr>
          <p:cNvPr id="4" name="Рисунок 3">
            <a:extLst>
              <a:ext uri="{FF2B5EF4-FFF2-40B4-BE49-F238E27FC236}">
                <a16:creationId xmlns:a16="http://schemas.microsoft.com/office/drawing/2014/main" id="{F38787E4-54C5-417F-A789-05022C100DF4}"/>
              </a:ext>
            </a:extLst>
          </p:cNvPr>
          <p:cNvPicPr>
            <a:picLocks noChangeAspect="1"/>
          </p:cNvPicPr>
          <p:nvPr/>
        </p:nvPicPr>
        <p:blipFill rotWithShape="1">
          <a:blip r:embed="rId3">
            <a:extLst>
              <a:ext uri="{28A0092B-C50C-407E-A947-70E740481C1C}">
                <a14:useLocalDpi xmlns:a14="http://schemas.microsoft.com/office/drawing/2010/main" val="0"/>
              </a:ext>
            </a:extLst>
          </a:blip>
          <a:srcRect l="8882"/>
          <a:stretch/>
        </p:blipFill>
        <p:spPr>
          <a:xfrm>
            <a:off x="1534160" y="171985"/>
            <a:ext cx="9443720" cy="6686015"/>
          </a:xfrm>
          <a:prstGeom prst="rect">
            <a:avLst/>
          </a:prstGeom>
        </p:spPr>
      </p:pic>
    </p:spTree>
    <p:extLst>
      <p:ext uri="{BB962C8B-B14F-4D97-AF65-F5344CB8AC3E}">
        <p14:creationId xmlns:p14="http://schemas.microsoft.com/office/powerpoint/2010/main" val="2499428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4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689D58-7840-4C07-A575-7320359816D4}"/>
              </a:ext>
            </a:extLst>
          </p:cNvPr>
          <p:cNvSpPr txBox="1"/>
          <p:nvPr/>
        </p:nvSpPr>
        <p:spPr>
          <a:xfrm>
            <a:off x="304800" y="1752600"/>
            <a:ext cx="12149729" cy="923330"/>
          </a:xfrm>
          <a:prstGeom prst="rect">
            <a:avLst/>
          </a:prstGeom>
          <a:noFill/>
        </p:spPr>
        <p:txBody>
          <a:bodyPr wrap="square" rtlCol="0">
            <a:spAutoFit/>
          </a:bodyPr>
          <a:lstStyle/>
          <a:p>
            <a:endParaRPr lang="uk-UA"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p:txBody>
      </p:sp>
      <p:sp>
        <p:nvSpPr>
          <p:cNvPr id="2" name="Прямокутник 1">
            <a:extLst>
              <a:ext uri="{FF2B5EF4-FFF2-40B4-BE49-F238E27FC236}">
                <a16:creationId xmlns:a16="http://schemas.microsoft.com/office/drawing/2014/main" id="{D96FA39F-E794-49C9-B4D5-116DA0220DCD}"/>
              </a:ext>
            </a:extLst>
          </p:cNvPr>
          <p:cNvSpPr/>
          <p:nvPr/>
        </p:nvSpPr>
        <p:spPr>
          <a:xfrm>
            <a:off x="660400" y="-2157144"/>
            <a:ext cx="10891520" cy="3970318"/>
          </a:xfrm>
          <a:prstGeom prst="rect">
            <a:avLst/>
          </a:prstGeom>
        </p:spPr>
        <p:txBody>
          <a:bodyPr wrap="square">
            <a:spAutoFit/>
          </a:bodyPr>
          <a:lstStyle/>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b="0" i="0" dirty="0">
              <a:solidFill>
                <a:srgbClr val="000000"/>
              </a:solidFill>
              <a:effectLst/>
              <a:latin typeface="Open Sans" panose="020B0604020202020204" charset="0"/>
            </a:endParaRPr>
          </a:p>
        </p:txBody>
      </p:sp>
      <p:pic>
        <p:nvPicPr>
          <p:cNvPr id="7" name="Рисунок 6">
            <a:extLst>
              <a:ext uri="{FF2B5EF4-FFF2-40B4-BE49-F238E27FC236}">
                <a16:creationId xmlns:a16="http://schemas.microsoft.com/office/drawing/2014/main" id="{6D1EFAB8-9B73-4AFE-B803-E44A4B973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7069" y="71120"/>
            <a:ext cx="5164931" cy="6858000"/>
          </a:xfrm>
          <a:prstGeom prst="rect">
            <a:avLst/>
          </a:prstGeom>
        </p:spPr>
      </p:pic>
      <p:pic>
        <p:nvPicPr>
          <p:cNvPr id="10" name="Рисунок 9">
            <a:extLst>
              <a:ext uri="{FF2B5EF4-FFF2-40B4-BE49-F238E27FC236}">
                <a16:creationId xmlns:a16="http://schemas.microsoft.com/office/drawing/2014/main" id="{7D7FD157-87D0-4ADA-85B3-50E3A7FB55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949" y="238125"/>
            <a:ext cx="6624320" cy="6858000"/>
          </a:xfrm>
          <a:prstGeom prst="rect">
            <a:avLst/>
          </a:prstGeom>
        </p:spPr>
      </p:pic>
    </p:spTree>
    <p:extLst>
      <p:ext uri="{BB962C8B-B14F-4D97-AF65-F5344CB8AC3E}">
        <p14:creationId xmlns:p14="http://schemas.microsoft.com/office/powerpoint/2010/main" val="3769583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4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689D58-7840-4C07-A575-7320359816D4}"/>
              </a:ext>
            </a:extLst>
          </p:cNvPr>
          <p:cNvSpPr txBox="1"/>
          <p:nvPr/>
        </p:nvSpPr>
        <p:spPr>
          <a:xfrm>
            <a:off x="304800" y="1752600"/>
            <a:ext cx="12149729" cy="923330"/>
          </a:xfrm>
          <a:prstGeom prst="rect">
            <a:avLst/>
          </a:prstGeom>
          <a:noFill/>
        </p:spPr>
        <p:txBody>
          <a:bodyPr wrap="square" rtlCol="0">
            <a:spAutoFit/>
          </a:bodyPr>
          <a:lstStyle/>
          <a:p>
            <a:endParaRPr lang="uk-UA"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p:txBody>
      </p:sp>
      <p:sp>
        <p:nvSpPr>
          <p:cNvPr id="2" name="Прямокутник 1">
            <a:extLst>
              <a:ext uri="{FF2B5EF4-FFF2-40B4-BE49-F238E27FC236}">
                <a16:creationId xmlns:a16="http://schemas.microsoft.com/office/drawing/2014/main" id="{D96FA39F-E794-49C9-B4D5-116DA0220DCD}"/>
              </a:ext>
            </a:extLst>
          </p:cNvPr>
          <p:cNvSpPr/>
          <p:nvPr/>
        </p:nvSpPr>
        <p:spPr>
          <a:xfrm>
            <a:off x="660400" y="-2157144"/>
            <a:ext cx="10891520" cy="3970318"/>
          </a:xfrm>
          <a:prstGeom prst="rect">
            <a:avLst/>
          </a:prstGeom>
        </p:spPr>
        <p:txBody>
          <a:bodyPr wrap="square">
            <a:spAutoFit/>
          </a:bodyPr>
          <a:lstStyle/>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b="0" i="0" dirty="0">
              <a:solidFill>
                <a:srgbClr val="000000"/>
              </a:solidFill>
              <a:effectLst/>
              <a:latin typeface="Open Sans" panose="020B0604020202020204" charset="0"/>
            </a:endParaRPr>
          </a:p>
        </p:txBody>
      </p:sp>
      <p:pic>
        <p:nvPicPr>
          <p:cNvPr id="9" name="Рисунок 8">
            <a:extLst>
              <a:ext uri="{FF2B5EF4-FFF2-40B4-BE49-F238E27FC236}">
                <a16:creationId xmlns:a16="http://schemas.microsoft.com/office/drawing/2014/main" id="{E017BF38-2139-4183-A132-F5159BD9C9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1540" y="325120"/>
            <a:ext cx="8805333" cy="6604000"/>
          </a:xfrm>
          <a:prstGeom prst="rect">
            <a:avLst/>
          </a:prstGeom>
        </p:spPr>
      </p:pic>
      <p:pic>
        <p:nvPicPr>
          <p:cNvPr id="11" name="Рисунок 10">
            <a:extLst>
              <a:ext uri="{FF2B5EF4-FFF2-40B4-BE49-F238E27FC236}">
                <a16:creationId xmlns:a16="http://schemas.microsoft.com/office/drawing/2014/main" id="{9380C605-B63D-4DA1-B95B-977D2DA401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220" y="71120"/>
            <a:ext cx="5143500" cy="6858000"/>
          </a:xfrm>
          <a:prstGeom prst="rect">
            <a:avLst/>
          </a:prstGeom>
        </p:spPr>
      </p:pic>
    </p:spTree>
    <p:extLst>
      <p:ext uri="{BB962C8B-B14F-4D97-AF65-F5344CB8AC3E}">
        <p14:creationId xmlns:p14="http://schemas.microsoft.com/office/powerpoint/2010/main" val="33223774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4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689D58-7840-4C07-A575-7320359816D4}"/>
              </a:ext>
            </a:extLst>
          </p:cNvPr>
          <p:cNvSpPr txBox="1"/>
          <p:nvPr/>
        </p:nvSpPr>
        <p:spPr>
          <a:xfrm>
            <a:off x="304800" y="1752600"/>
            <a:ext cx="12149729" cy="923330"/>
          </a:xfrm>
          <a:prstGeom prst="rect">
            <a:avLst/>
          </a:prstGeom>
          <a:noFill/>
        </p:spPr>
        <p:txBody>
          <a:bodyPr wrap="square" rtlCol="0">
            <a:spAutoFit/>
          </a:bodyPr>
          <a:lstStyle/>
          <a:p>
            <a:endParaRPr lang="uk-UA"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p:txBody>
      </p:sp>
      <p:sp>
        <p:nvSpPr>
          <p:cNvPr id="2" name="Прямокутник 1">
            <a:extLst>
              <a:ext uri="{FF2B5EF4-FFF2-40B4-BE49-F238E27FC236}">
                <a16:creationId xmlns:a16="http://schemas.microsoft.com/office/drawing/2014/main" id="{D96FA39F-E794-49C9-B4D5-116DA0220DCD}"/>
              </a:ext>
            </a:extLst>
          </p:cNvPr>
          <p:cNvSpPr/>
          <p:nvPr/>
        </p:nvSpPr>
        <p:spPr>
          <a:xfrm>
            <a:off x="660400" y="-2157144"/>
            <a:ext cx="10891520" cy="3970318"/>
          </a:xfrm>
          <a:prstGeom prst="rect">
            <a:avLst/>
          </a:prstGeom>
        </p:spPr>
        <p:txBody>
          <a:bodyPr wrap="square">
            <a:spAutoFit/>
          </a:bodyPr>
          <a:lstStyle/>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b="0" i="0" dirty="0">
              <a:solidFill>
                <a:srgbClr val="000000"/>
              </a:solidFill>
              <a:effectLst/>
              <a:latin typeface="Open Sans" panose="020B0604020202020204" charset="0"/>
            </a:endParaRPr>
          </a:p>
        </p:txBody>
      </p:sp>
      <p:pic>
        <p:nvPicPr>
          <p:cNvPr id="5" name="Рисунок 4">
            <a:extLst>
              <a:ext uri="{FF2B5EF4-FFF2-40B4-BE49-F238E27FC236}">
                <a16:creationId xmlns:a16="http://schemas.microsoft.com/office/drawing/2014/main" id="{A214CAD1-C024-4F9A-93F3-554FABC5E5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4020" y="85725"/>
            <a:ext cx="5143500" cy="6858000"/>
          </a:xfrm>
          <a:prstGeom prst="rect">
            <a:avLst/>
          </a:prstGeom>
        </p:spPr>
      </p:pic>
      <p:pic>
        <p:nvPicPr>
          <p:cNvPr id="7" name="Рисунок 6">
            <a:extLst>
              <a:ext uri="{FF2B5EF4-FFF2-40B4-BE49-F238E27FC236}">
                <a16:creationId xmlns:a16="http://schemas.microsoft.com/office/drawing/2014/main" id="{AEFB74AA-7717-4094-8788-BFD472BA05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4920" y="85725"/>
            <a:ext cx="5143500" cy="6858000"/>
          </a:xfrm>
          <a:prstGeom prst="rect">
            <a:avLst/>
          </a:prstGeom>
        </p:spPr>
      </p:pic>
    </p:spTree>
    <p:extLst>
      <p:ext uri="{BB962C8B-B14F-4D97-AF65-F5344CB8AC3E}">
        <p14:creationId xmlns:p14="http://schemas.microsoft.com/office/powerpoint/2010/main" val="7622353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4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689D58-7840-4C07-A575-7320359816D4}"/>
              </a:ext>
            </a:extLst>
          </p:cNvPr>
          <p:cNvSpPr txBox="1"/>
          <p:nvPr/>
        </p:nvSpPr>
        <p:spPr>
          <a:xfrm>
            <a:off x="304800" y="1752600"/>
            <a:ext cx="12149729" cy="923330"/>
          </a:xfrm>
          <a:prstGeom prst="rect">
            <a:avLst/>
          </a:prstGeom>
          <a:noFill/>
        </p:spPr>
        <p:txBody>
          <a:bodyPr wrap="square" rtlCol="0">
            <a:spAutoFit/>
          </a:bodyPr>
          <a:lstStyle/>
          <a:p>
            <a:endParaRPr lang="uk-UA"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p:txBody>
      </p:sp>
      <p:sp>
        <p:nvSpPr>
          <p:cNvPr id="2" name="Прямокутник 1">
            <a:extLst>
              <a:ext uri="{FF2B5EF4-FFF2-40B4-BE49-F238E27FC236}">
                <a16:creationId xmlns:a16="http://schemas.microsoft.com/office/drawing/2014/main" id="{D96FA39F-E794-49C9-B4D5-116DA0220DCD}"/>
              </a:ext>
            </a:extLst>
          </p:cNvPr>
          <p:cNvSpPr/>
          <p:nvPr/>
        </p:nvSpPr>
        <p:spPr>
          <a:xfrm>
            <a:off x="660400" y="-2157144"/>
            <a:ext cx="10891520" cy="3970318"/>
          </a:xfrm>
          <a:prstGeom prst="rect">
            <a:avLst/>
          </a:prstGeom>
        </p:spPr>
        <p:txBody>
          <a:bodyPr wrap="square">
            <a:spAutoFit/>
          </a:bodyPr>
          <a:lstStyle/>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b="0" i="0" dirty="0">
              <a:solidFill>
                <a:srgbClr val="000000"/>
              </a:solidFill>
              <a:effectLst/>
              <a:latin typeface="Open Sans" panose="020B0604020202020204" charset="0"/>
            </a:endParaRPr>
          </a:p>
        </p:txBody>
      </p:sp>
      <p:pic>
        <p:nvPicPr>
          <p:cNvPr id="5" name="Рисунок 4">
            <a:extLst>
              <a:ext uri="{FF2B5EF4-FFF2-40B4-BE49-F238E27FC236}">
                <a16:creationId xmlns:a16="http://schemas.microsoft.com/office/drawing/2014/main" id="{C01C6A74-5CF0-48B1-83AD-C9D48098F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529" y="906780"/>
            <a:ext cx="12192000" cy="5501640"/>
          </a:xfrm>
          <a:prstGeom prst="rect">
            <a:avLst/>
          </a:prstGeom>
        </p:spPr>
      </p:pic>
    </p:spTree>
    <p:extLst>
      <p:ext uri="{BB962C8B-B14F-4D97-AF65-F5344CB8AC3E}">
        <p14:creationId xmlns:p14="http://schemas.microsoft.com/office/powerpoint/2010/main" val="3310306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4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689D58-7840-4C07-A575-7320359816D4}"/>
              </a:ext>
            </a:extLst>
          </p:cNvPr>
          <p:cNvSpPr txBox="1"/>
          <p:nvPr/>
        </p:nvSpPr>
        <p:spPr>
          <a:xfrm>
            <a:off x="304800" y="1752600"/>
            <a:ext cx="12149729" cy="923330"/>
          </a:xfrm>
          <a:prstGeom prst="rect">
            <a:avLst/>
          </a:prstGeom>
          <a:noFill/>
        </p:spPr>
        <p:txBody>
          <a:bodyPr wrap="square" rtlCol="0">
            <a:spAutoFit/>
          </a:bodyPr>
          <a:lstStyle/>
          <a:p>
            <a:endParaRPr lang="uk-UA"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p:txBody>
      </p:sp>
      <p:sp>
        <p:nvSpPr>
          <p:cNvPr id="2" name="Прямокутник 1">
            <a:extLst>
              <a:ext uri="{FF2B5EF4-FFF2-40B4-BE49-F238E27FC236}">
                <a16:creationId xmlns:a16="http://schemas.microsoft.com/office/drawing/2014/main" id="{D96FA39F-E794-49C9-B4D5-116DA0220DCD}"/>
              </a:ext>
            </a:extLst>
          </p:cNvPr>
          <p:cNvSpPr/>
          <p:nvPr/>
        </p:nvSpPr>
        <p:spPr>
          <a:xfrm>
            <a:off x="660400" y="-2157144"/>
            <a:ext cx="10891520" cy="3970318"/>
          </a:xfrm>
          <a:prstGeom prst="rect">
            <a:avLst/>
          </a:prstGeom>
        </p:spPr>
        <p:txBody>
          <a:bodyPr wrap="square">
            <a:spAutoFit/>
          </a:bodyPr>
          <a:lstStyle/>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b="0" i="0" dirty="0">
              <a:solidFill>
                <a:srgbClr val="000000"/>
              </a:solidFill>
              <a:effectLst/>
              <a:latin typeface="Open Sans" panose="020B0604020202020204" charset="0"/>
            </a:endParaRPr>
          </a:p>
        </p:txBody>
      </p:sp>
      <p:pic>
        <p:nvPicPr>
          <p:cNvPr id="5" name="Рисунок 4">
            <a:extLst>
              <a:ext uri="{FF2B5EF4-FFF2-40B4-BE49-F238E27FC236}">
                <a16:creationId xmlns:a16="http://schemas.microsoft.com/office/drawing/2014/main" id="{B018650F-A9CF-471E-A022-244F2BFF0B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1575" y="200025"/>
            <a:ext cx="6931649" cy="6858000"/>
          </a:xfrm>
          <a:prstGeom prst="rect">
            <a:avLst/>
          </a:prstGeom>
        </p:spPr>
      </p:pic>
      <p:pic>
        <p:nvPicPr>
          <p:cNvPr id="7" name="Рисунок 6">
            <a:extLst>
              <a:ext uri="{FF2B5EF4-FFF2-40B4-BE49-F238E27FC236}">
                <a16:creationId xmlns:a16="http://schemas.microsoft.com/office/drawing/2014/main" id="{6041CD5E-D79F-42D1-8E7D-5D92F44D4B7C}"/>
              </a:ext>
            </a:extLst>
          </p:cNvPr>
          <p:cNvPicPr>
            <a:picLocks noChangeAspect="1"/>
          </p:cNvPicPr>
          <p:nvPr/>
        </p:nvPicPr>
        <p:blipFill rotWithShape="1">
          <a:blip r:embed="rId4">
            <a:extLst>
              <a:ext uri="{28A0092B-C50C-407E-A947-70E740481C1C}">
                <a14:useLocalDpi xmlns:a14="http://schemas.microsoft.com/office/drawing/2010/main" val="0"/>
              </a:ext>
            </a:extLst>
          </a:blip>
          <a:srcRect l="4817"/>
          <a:stretch/>
        </p:blipFill>
        <p:spPr>
          <a:xfrm>
            <a:off x="416430" y="1430774"/>
            <a:ext cx="4477345" cy="4703922"/>
          </a:xfrm>
          <a:prstGeom prst="rect">
            <a:avLst/>
          </a:prstGeom>
        </p:spPr>
      </p:pic>
    </p:spTree>
    <p:extLst>
      <p:ext uri="{BB962C8B-B14F-4D97-AF65-F5344CB8AC3E}">
        <p14:creationId xmlns:p14="http://schemas.microsoft.com/office/powerpoint/2010/main" val="431581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6000" b="-9000"/>
          </a:stretch>
        </a:blipFill>
        <a:effectLst/>
      </p:bgPr>
    </p:bg>
    <p:spTree>
      <p:nvGrpSpPr>
        <p:cNvPr id="1" name=""/>
        <p:cNvGrpSpPr/>
        <p:nvPr/>
      </p:nvGrpSpPr>
      <p:grpSpPr>
        <a:xfrm>
          <a:off x="0" y="0"/>
          <a:ext cx="0" cy="0"/>
          <a:chOff x="0" y="0"/>
          <a:chExt cx="0" cy="0"/>
        </a:xfrm>
      </p:grpSpPr>
      <p:sp>
        <p:nvSpPr>
          <p:cNvPr id="4" name="Прямокутник 3">
            <a:extLst>
              <a:ext uri="{FF2B5EF4-FFF2-40B4-BE49-F238E27FC236}">
                <a16:creationId xmlns:a16="http://schemas.microsoft.com/office/drawing/2014/main" id="{0DA1E78B-E0A6-47C4-9CB0-DBD5B74E9E7B}"/>
              </a:ext>
            </a:extLst>
          </p:cNvPr>
          <p:cNvSpPr/>
          <p:nvPr/>
        </p:nvSpPr>
        <p:spPr>
          <a:xfrm>
            <a:off x="1869440" y="792480"/>
            <a:ext cx="9326880" cy="1477328"/>
          </a:xfrm>
          <a:prstGeom prst="rect">
            <a:avLst/>
          </a:prstGeom>
          <a:noFill/>
        </p:spPr>
        <p:txBody>
          <a:bodyPr wrap="square" lIns="91440" tIns="45720" rIns="91440" bIns="45720">
            <a:spAutoFit/>
          </a:bodyPr>
          <a:lstStyle/>
          <a:p>
            <a:pPr algn="ctr"/>
            <a:r>
              <a:rPr lang="uk-UA" sz="3600" b="1" dirty="0" err="1">
                <a:ln w="12700" cmpd="sng">
                  <a:solidFill>
                    <a:schemeClr val="accent6">
                      <a:lumMod val="75000"/>
                    </a:schemeClr>
                  </a:solidFill>
                  <a:prstDash val="solid"/>
                </a:ln>
                <a:solidFill>
                  <a:schemeClr val="accent6">
                    <a:lumMod val="75000"/>
                  </a:schemeClr>
                </a:solidFill>
                <a:latin typeface="Times New Roman" panose="02020603050405020304" pitchFamily="18" charset="0"/>
                <a:cs typeface="Times New Roman" panose="02020603050405020304" pitchFamily="18" charset="0"/>
              </a:rPr>
              <a:t>Візія</a:t>
            </a:r>
            <a:endParaRPr lang="uk-UA" sz="3600" b="1" cap="none" spc="0" dirty="0">
              <a:ln w="12700" cmpd="sng">
                <a:solidFill>
                  <a:schemeClr val="accent6">
                    <a:lumMod val="75000"/>
                  </a:schemeClr>
                </a:solidFill>
                <a:prstDash val="solid"/>
              </a:ln>
              <a:solidFill>
                <a:schemeClr val="accent6">
                  <a:lumMod val="75000"/>
                </a:schemeClr>
              </a:solidFill>
              <a:effectLst/>
              <a:latin typeface="Times New Roman" panose="02020603050405020304" pitchFamily="18" charset="0"/>
              <a:cs typeface="Times New Roman" panose="02020603050405020304" pitchFamily="18" charset="0"/>
            </a:endParaRPr>
          </a:p>
          <a:p>
            <a:pPr algn="ctr"/>
            <a:endParaRPr lang="uk-UA"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5" name="Прямокутник: округлені кути 4">
            <a:extLst>
              <a:ext uri="{FF2B5EF4-FFF2-40B4-BE49-F238E27FC236}">
                <a16:creationId xmlns:a16="http://schemas.microsoft.com/office/drawing/2014/main" id="{70FAA46F-CA05-41BD-95FD-31DCCB76022F}"/>
              </a:ext>
            </a:extLst>
          </p:cNvPr>
          <p:cNvSpPr/>
          <p:nvPr/>
        </p:nvSpPr>
        <p:spPr>
          <a:xfrm>
            <a:off x="1133475" y="1800226"/>
            <a:ext cx="10658475" cy="3666824"/>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4446"/>
              </a:lnSpc>
            </a:pPr>
            <a:r>
              <a:rPr lang="uk-UA" b="1" i="1" dirty="0">
                <a:solidFill>
                  <a:schemeClr val="tx1"/>
                </a:solidFill>
              </a:rPr>
              <a:t>ОЗО - це лідер з високою інноваційною освітою, розвинутим партнерством та постійним прагненням досконалості, з сучасним комфортним освітнім середовищем. Педагогічний колектив надає якісні освітні послуги та забезпечує </a:t>
            </a:r>
            <a:r>
              <a:rPr lang="uk-UA" b="1" i="1" dirty="0" err="1">
                <a:solidFill>
                  <a:schemeClr val="tx1"/>
                </a:solidFill>
              </a:rPr>
              <a:t>допрофільне</a:t>
            </a:r>
            <a:r>
              <a:rPr lang="uk-UA" b="1" i="1" dirty="0">
                <a:solidFill>
                  <a:schemeClr val="tx1"/>
                </a:solidFill>
              </a:rPr>
              <a:t> та профільне навчання, розвиток творчих здібностей та виховує особистість для демократичного суспільства.</a:t>
            </a:r>
            <a:endParaRPr lang="en-US" b="1" i="1" dirty="0">
              <a:solidFill>
                <a:srgbClr val="000000"/>
              </a:solidFill>
              <a:latin typeface="PT Serif"/>
            </a:endParaRPr>
          </a:p>
        </p:txBody>
      </p:sp>
    </p:spTree>
    <p:extLst>
      <p:ext uri="{BB962C8B-B14F-4D97-AF65-F5344CB8AC3E}">
        <p14:creationId xmlns:p14="http://schemas.microsoft.com/office/powerpoint/2010/main" val="116383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4" name="Прямокутник 3">
            <a:extLst>
              <a:ext uri="{FF2B5EF4-FFF2-40B4-BE49-F238E27FC236}">
                <a16:creationId xmlns:a16="http://schemas.microsoft.com/office/drawing/2014/main" id="{0DA1E78B-E0A6-47C4-9CB0-DBD5B74E9E7B}"/>
              </a:ext>
            </a:extLst>
          </p:cNvPr>
          <p:cNvSpPr/>
          <p:nvPr/>
        </p:nvSpPr>
        <p:spPr>
          <a:xfrm>
            <a:off x="1625600" y="548640"/>
            <a:ext cx="9570720" cy="1077218"/>
          </a:xfrm>
          <a:prstGeom prst="rect">
            <a:avLst/>
          </a:prstGeom>
          <a:noFill/>
        </p:spPr>
        <p:txBody>
          <a:bodyPr wrap="square" lIns="91440" tIns="45720" rIns="91440" bIns="45720">
            <a:spAutoFit/>
          </a:bodyPr>
          <a:lstStyle/>
          <a:p>
            <a:pPr algn="ctr"/>
            <a:r>
              <a:rPr lang="ru-RU" sz="3200" b="1" dirty="0" err="1">
                <a:ln w="12700" cmpd="sng">
                  <a:solidFill>
                    <a:schemeClr val="accent4"/>
                  </a:solidFill>
                  <a:prstDash val="solid"/>
                </a:ln>
                <a:solidFill>
                  <a:srgbClr val="00B050"/>
                </a:solidFill>
                <a:latin typeface="Arial Black" panose="020B0A04020102020204" pitchFamily="34" charset="0"/>
              </a:rPr>
              <a:t>Стаття</a:t>
            </a:r>
            <a:r>
              <a:rPr lang="ru-RU" sz="3200" b="1" dirty="0">
                <a:ln w="12700" cmpd="sng">
                  <a:solidFill>
                    <a:schemeClr val="accent4"/>
                  </a:solidFill>
                  <a:prstDash val="solid"/>
                </a:ln>
                <a:solidFill>
                  <a:srgbClr val="00B050"/>
                </a:solidFill>
                <a:latin typeface="Arial Black" panose="020B0A04020102020204" pitchFamily="34" charset="0"/>
              </a:rPr>
              <a:t> 30. </a:t>
            </a:r>
            <a:r>
              <a:rPr lang="ru-RU" sz="3200" b="1" dirty="0" err="1">
                <a:ln w="12700" cmpd="sng">
                  <a:solidFill>
                    <a:schemeClr val="accent4"/>
                  </a:solidFill>
                  <a:prstDash val="solid"/>
                </a:ln>
                <a:solidFill>
                  <a:srgbClr val="00B050"/>
                </a:solidFill>
                <a:latin typeface="Arial Black" panose="020B0A04020102020204" pitchFamily="34" charset="0"/>
              </a:rPr>
              <a:t>Прозорість</a:t>
            </a:r>
            <a:r>
              <a:rPr lang="ru-RU" sz="3200" b="1" dirty="0">
                <a:ln w="12700" cmpd="sng">
                  <a:solidFill>
                    <a:schemeClr val="accent4"/>
                  </a:solidFill>
                  <a:prstDash val="solid"/>
                </a:ln>
                <a:solidFill>
                  <a:srgbClr val="00B050"/>
                </a:solidFill>
                <a:latin typeface="Arial Black" panose="020B0A04020102020204" pitchFamily="34" charset="0"/>
              </a:rPr>
              <a:t> та </a:t>
            </a:r>
            <a:r>
              <a:rPr lang="ru-RU" sz="3200" b="1" dirty="0" err="1">
                <a:ln w="12700" cmpd="sng">
                  <a:solidFill>
                    <a:schemeClr val="accent4"/>
                  </a:solidFill>
                  <a:prstDash val="solid"/>
                </a:ln>
                <a:solidFill>
                  <a:srgbClr val="00B050"/>
                </a:solidFill>
                <a:latin typeface="Arial Black" panose="020B0A04020102020204" pitchFamily="34" charset="0"/>
              </a:rPr>
              <a:t>інформаційна</a:t>
            </a:r>
            <a:r>
              <a:rPr lang="ru-RU" sz="3200" b="1" dirty="0">
                <a:ln w="12700" cmpd="sng">
                  <a:solidFill>
                    <a:schemeClr val="accent4"/>
                  </a:solidFill>
                  <a:prstDash val="solid"/>
                </a:ln>
                <a:solidFill>
                  <a:srgbClr val="00B050"/>
                </a:solidFill>
                <a:latin typeface="Arial Black" panose="020B0A04020102020204" pitchFamily="34" charset="0"/>
              </a:rPr>
              <a:t> </a:t>
            </a:r>
            <a:r>
              <a:rPr lang="ru-RU" sz="3200" b="1" dirty="0" err="1">
                <a:ln w="12700" cmpd="sng">
                  <a:solidFill>
                    <a:schemeClr val="accent4"/>
                  </a:solidFill>
                  <a:prstDash val="solid"/>
                </a:ln>
                <a:solidFill>
                  <a:srgbClr val="00B050"/>
                </a:solidFill>
                <a:latin typeface="Arial Black" panose="020B0A04020102020204" pitchFamily="34" charset="0"/>
              </a:rPr>
              <a:t>відкритість</a:t>
            </a:r>
            <a:r>
              <a:rPr lang="ru-RU" sz="3200" b="1" dirty="0">
                <a:ln w="12700" cmpd="sng">
                  <a:solidFill>
                    <a:schemeClr val="accent4"/>
                  </a:solidFill>
                  <a:prstDash val="solid"/>
                </a:ln>
                <a:solidFill>
                  <a:srgbClr val="00B050"/>
                </a:solidFill>
                <a:latin typeface="Arial Black" panose="020B0A04020102020204" pitchFamily="34" charset="0"/>
              </a:rPr>
              <a:t> закладу </a:t>
            </a:r>
            <a:r>
              <a:rPr lang="ru-RU" sz="3200" b="1" dirty="0" err="1">
                <a:ln w="12700" cmpd="sng">
                  <a:solidFill>
                    <a:schemeClr val="accent4"/>
                  </a:solidFill>
                  <a:prstDash val="solid"/>
                </a:ln>
                <a:solidFill>
                  <a:srgbClr val="00B050"/>
                </a:solidFill>
                <a:latin typeface="Arial Black" panose="020B0A04020102020204" pitchFamily="34" charset="0"/>
              </a:rPr>
              <a:t>освіти</a:t>
            </a:r>
            <a:endParaRPr lang="ru-RU" sz="3200" b="1" dirty="0">
              <a:ln w="12700" cmpd="sng">
                <a:solidFill>
                  <a:schemeClr val="accent4"/>
                </a:solidFill>
                <a:prstDash val="solid"/>
              </a:ln>
              <a:solidFill>
                <a:srgbClr val="00B050"/>
              </a:solidFill>
              <a:latin typeface="Arial Black" panose="020B0A04020102020204" pitchFamily="34" charset="0"/>
            </a:endParaRPr>
          </a:p>
        </p:txBody>
      </p:sp>
      <p:sp>
        <p:nvSpPr>
          <p:cNvPr id="3" name="TextBox 2">
            <a:extLst>
              <a:ext uri="{FF2B5EF4-FFF2-40B4-BE49-F238E27FC236}">
                <a16:creationId xmlns:a16="http://schemas.microsoft.com/office/drawing/2014/main" id="{36689D58-7840-4C07-A575-7320359816D4}"/>
              </a:ext>
            </a:extLst>
          </p:cNvPr>
          <p:cNvSpPr txBox="1"/>
          <p:nvPr/>
        </p:nvSpPr>
        <p:spPr>
          <a:xfrm>
            <a:off x="304800" y="1752600"/>
            <a:ext cx="12149729" cy="923330"/>
          </a:xfrm>
          <a:prstGeom prst="rect">
            <a:avLst/>
          </a:prstGeom>
          <a:noFill/>
        </p:spPr>
        <p:txBody>
          <a:bodyPr wrap="square" rtlCol="0">
            <a:spAutoFit/>
          </a:bodyPr>
          <a:lstStyle/>
          <a:p>
            <a:endParaRPr lang="uk-UA"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p:txBody>
      </p:sp>
      <p:sp>
        <p:nvSpPr>
          <p:cNvPr id="2" name="Прямокутник 1">
            <a:extLst>
              <a:ext uri="{FF2B5EF4-FFF2-40B4-BE49-F238E27FC236}">
                <a16:creationId xmlns:a16="http://schemas.microsoft.com/office/drawing/2014/main" id="{BD83CFCB-B7E5-4F4B-A7D2-2B8043E47F47}"/>
              </a:ext>
            </a:extLst>
          </p:cNvPr>
          <p:cNvSpPr/>
          <p:nvPr/>
        </p:nvSpPr>
        <p:spPr>
          <a:xfrm>
            <a:off x="1198880" y="2286000"/>
            <a:ext cx="10335895" cy="4247317"/>
          </a:xfrm>
          <a:prstGeom prst="rect">
            <a:avLst/>
          </a:prstGeom>
        </p:spPr>
        <p:txBody>
          <a:bodyPr wrap="square">
            <a:spAutoFit/>
          </a:bodyPr>
          <a:lstStyle/>
          <a:p>
            <a:r>
              <a:rPr lang="uk-UA" b="1" i="1" dirty="0"/>
              <a:t>1. Заклади освіти формують відкриті та загальнодоступні ресурси з інформацією про свою діяльність та оприлюднюють таку інформацію. Доступ до такої інформації осіб з порушенням зору може забезпечуватися в різних формах та з урахуванням можливостей закладу освіти.</a:t>
            </a:r>
          </a:p>
          <a:p>
            <a:endParaRPr lang="uk-UA" b="1" i="1" dirty="0"/>
          </a:p>
          <a:p>
            <a:r>
              <a:rPr lang="uk-UA" b="1" i="1" dirty="0"/>
              <a:t>2. Заклади освіти, що мають ліцензію на провадження освітньої діяльності, зобов’язані забезпечувати на своїх веб-сайтах (у разі їх відсутності - на веб-сайтах своїх засновників) відкритий доступ до такої інформації та документів:</a:t>
            </a:r>
          </a:p>
          <a:p>
            <a:pPr marL="285750" indent="-285750">
              <a:buFont typeface="Arial" panose="020B0604020202020204" pitchFamily="34" charset="0"/>
              <a:buChar char="•"/>
            </a:pPr>
            <a:r>
              <a:rPr lang="uk-UA" b="1" i="1" dirty="0"/>
              <a:t>статут закладу освіти;</a:t>
            </a:r>
          </a:p>
          <a:p>
            <a:pPr marL="285750" indent="-285750">
              <a:buFont typeface="Arial" panose="020B0604020202020204" pitchFamily="34" charset="0"/>
              <a:buChar char="•"/>
            </a:pPr>
            <a:r>
              <a:rPr lang="uk-UA" b="1" i="1" dirty="0"/>
              <a:t>ліцензії на провадження освітньої діяльності;</a:t>
            </a:r>
          </a:p>
          <a:p>
            <a:pPr marL="285750" indent="-285750">
              <a:buFont typeface="Arial" panose="020B0604020202020204" pitchFamily="34" charset="0"/>
              <a:buChar char="•"/>
            </a:pPr>
            <a:r>
              <a:rPr lang="uk-UA" b="1" i="1" dirty="0"/>
              <a:t>сертифікати про акредитацію освітніх програм, сертифікат про інституційну акредитацію закладу вищої освіти;</a:t>
            </a:r>
          </a:p>
          <a:p>
            <a:pPr marL="285750" indent="-285750">
              <a:buFont typeface="Arial" panose="020B0604020202020204" pitchFamily="34" charset="0"/>
              <a:buChar char="•"/>
            </a:pPr>
            <a:r>
              <a:rPr lang="uk-UA" b="1" i="1" dirty="0"/>
              <a:t>структура та органи управління закладу освіти;</a:t>
            </a:r>
          </a:p>
          <a:p>
            <a:pPr marL="285750" indent="-285750">
              <a:buFont typeface="Arial" panose="020B0604020202020204" pitchFamily="34" charset="0"/>
              <a:buChar char="•"/>
            </a:pPr>
            <a:r>
              <a:rPr lang="uk-UA" b="1" i="1" dirty="0"/>
              <a:t>кадровий склад закладу освіти згідно з ліцензійними умовами;</a:t>
            </a:r>
          </a:p>
          <a:p>
            <a:pPr marL="285750" indent="-285750">
              <a:buFont typeface="Arial" panose="020B0604020202020204" pitchFamily="34" charset="0"/>
              <a:buChar char="•"/>
            </a:pPr>
            <a:r>
              <a:rPr lang="uk-UA" b="1" i="1" dirty="0"/>
              <a:t>освітні програми, що реалізуються в закладі освіти, та перелік освітніх компонентів, що передбачені відповідною освітньою програмою;</a:t>
            </a:r>
          </a:p>
        </p:txBody>
      </p:sp>
    </p:spTree>
    <p:extLst>
      <p:ext uri="{BB962C8B-B14F-4D97-AF65-F5344CB8AC3E}">
        <p14:creationId xmlns:p14="http://schemas.microsoft.com/office/powerpoint/2010/main" val="301698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4000" b="-9000"/>
          </a:stretch>
        </a:blipFill>
        <a:effectLst/>
      </p:bgPr>
    </p:bg>
    <p:spTree>
      <p:nvGrpSpPr>
        <p:cNvPr id="1" name=""/>
        <p:cNvGrpSpPr/>
        <p:nvPr/>
      </p:nvGrpSpPr>
      <p:grpSpPr>
        <a:xfrm>
          <a:off x="0" y="0"/>
          <a:ext cx="0" cy="0"/>
          <a:chOff x="0" y="0"/>
          <a:chExt cx="0" cy="0"/>
        </a:xfrm>
      </p:grpSpPr>
      <p:sp>
        <p:nvSpPr>
          <p:cNvPr id="4" name="Прямокутник 3">
            <a:extLst>
              <a:ext uri="{FF2B5EF4-FFF2-40B4-BE49-F238E27FC236}">
                <a16:creationId xmlns:a16="http://schemas.microsoft.com/office/drawing/2014/main" id="{0DA1E78B-E0A6-47C4-9CB0-DBD5B74E9E7B}"/>
              </a:ext>
            </a:extLst>
          </p:cNvPr>
          <p:cNvSpPr/>
          <p:nvPr/>
        </p:nvSpPr>
        <p:spPr>
          <a:xfrm>
            <a:off x="1625600" y="548640"/>
            <a:ext cx="9570720" cy="1077218"/>
          </a:xfrm>
          <a:prstGeom prst="rect">
            <a:avLst/>
          </a:prstGeom>
          <a:noFill/>
        </p:spPr>
        <p:txBody>
          <a:bodyPr wrap="square" lIns="91440" tIns="45720" rIns="91440" bIns="45720">
            <a:spAutoFit/>
          </a:bodyPr>
          <a:lstStyle/>
          <a:p>
            <a:pPr algn="ctr"/>
            <a:r>
              <a:rPr lang="ru-RU" sz="3200" b="1" dirty="0" err="1">
                <a:ln w="12700" cmpd="sng">
                  <a:solidFill>
                    <a:schemeClr val="accent4"/>
                  </a:solidFill>
                  <a:prstDash val="solid"/>
                </a:ln>
                <a:solidFill>
                  <a:srgbClr val="00B050"/>
                </a:solidFill>
                <a:latin typeface="Arial Black" panose="020B0A04020102020204" pitchFamily="34" charset="0"/>
              </a:rPr>
              <a:t>Стаття</a:t>
            </a:r>
            <a:r>
              <a:rPr lang="ru-RU" sz="3200" b="1" dirty="0">
                <a:ln w="12700" cmpd="sng">
                  <a:solidFill>
                    <a:schemeClr val="accent4"/>
                  </a:solidFill>
                  <a:prstDash val="solid"/>
                </a:ln>
                <a:solidFill>
                  <a:srgbClr val="00B050"/>
                </a:solidFill>
                <a:latin typeface="Arial Black" panose="020B0A04020102020204" pitchFamily="34" charset="0"/>
              </a:rPr>
              <a:t> 30. </a:t>
            </a:r>
            <a:r>
              <a:rPr lang="ru-RU" sz="3200" b="1" dirty="0" err="1">
                <a:ln w="12700" cmpd="sng">
                  <a:solidFill>
                    <a:schemeClr val="accent4"/>
                  </a:solidFill>
                  <a:prstDash val="solid"/>
                </a:ln>
                <a:solidFill>
                  <a:srgbClr val="00B050"/>
                </a:solidFill>
                <a:latin typeface="Arial Black" panose="020B0A04020102020204" pitchFamily="34" charset="0"/>
              </a:rPr>
              <a:t>Прозорість</a:t>
            </a:r>
            <a:r>
              <a:rPr lang="ru-RU" sz="3200" b="1" dirty="0">
                <a:ln w="12700" cmpd="sng">
                  <a:solidFill>
                    <a:schemeClr val="accent4"/>
                  </a:solidFill>
                  <a:prstDash val="solid"/>
                </a:ln>
                <a:solidFill>
                  <a:srgbClr val="00B050"/>
                </a:solidFill>
                <a:latin typeface="Arial Black" panose="020B0A04020102020204" pitchFamily="34" charset="0"/>
              </a:rPr>
              <a:t> та </a:t>
            </a:r>
            <a:r>
              <a:rPr lang="ru-RU" sz="3200" b="1" dirty="0" err="1">
                <a:ln w="12700" cmpd="sng">
                  <a:solidFill>
                    <a:schemeClr val="accent4"/>
                  </a:solidFill>
                  <a:prstDash val="solid"/>
                </a:ln>
                <a:solidFill>
                  <a:srgbClr val="00B050"/>
                </a:solidFill>
                <a:latin typeface="Arial Black" panose="020B0A04020102020204" pitchFamily="34" charset="0"/>
              </a:rPr>
              <a:t>інформаційна</a:t>
            </a:r>
            <a:r>
              <a:rPr lang="ru-RU" sz="3200" b="1" dirty="0">
                <a:ln w="12700" cmpd="sng">
                  <a:solidFill>
                    <a:schemeClr val="accent4"/>
                  </a:solidFill>
                  <a:prstDash val="solid"/>
                </a:ln>
                <a:solidFill>
                  <a:srgbClr val="00B050"/>
                </a:solidFill>
                <a:latin typeface="Arial Black" panose="020B0A04020102020204" pitchFamily="34" charset="0"/>
              </a:rPr>
              <a:t> </a:t>
            </a:r>
            <a:r>
              <a:rPr lang="ru-RU" sz="3200" b="1" dirty="0" err="1">
                <a:ln w="12700" cmpd="sng">
                  <a:solidFill>
                    <a:schemeClr val="accent4"/>
                  </a:solidFill>
                  <a:prstDash val="solid"/>
                </a:ln>
                <a:solidFill>
                  <a:srgbClr val="00B050"/>
                </a:solidFill>
                <a:latin typeface="Arial Black" panose="020B0A04020102020204" pitchFamily="34" charset="0"/>
              </a:rPr>
              <a:t>відкритість</a:t>
            </a:r>
            <a:r>
              <a:rPr lang="ru-RU" sz="3200" b="1" dirty="0">
                <a:ln w="12700" cmpd="sng">
                  <a:solidFill>
                    <a:schemeClr val="accent4"/>
                  </a:solidFill>
                  <a:prstDash val="solid"/>
                </a:ln>
                <a:solidFill>
                  <a:srgbClr val="00B050"/>
                </a:solidFill>
                <a:latin typeface="Arial Black" panose="020B0A04020102020204" pitchFamily="34" charset="0"/>
              </a:rPr>
              <a:t> закладу </a:t>
            </a:r>
            <a:r>
              <a:rPr lang="ru-RU" sz="3200" b="1" dirty="0" err="1">
                <a:ln w="12700" cmpd="sng">
                  <a:solidFill>
                    <a:schemeClr val="accent4"/>
                  </a:solidFill>
                  <a:prstDash val="solid"/>
                </a:ln>
                <a:solidFill>
                  <a:srgbClr val="00B050"/>
                </a:solidFill>
                <a:latin typeface="Arial Black" panose="020B0A04020102020204" pitchFamily="34" charset="0"/>
              </a:rPr>
              <a:t>освіти</a:t>
            </a:r>
            <a:endParaRPr lang="ru-RU" sz="3200" b="1" dirty="0">
              <a:ln w="12700" cmpd="sng">
                <a:solidFill>
                  <a:schemeClr val="accent4"/>
                </a:solidFill>
                <a:prstDash val="solid"/>
              </a:ln>
              <a:solidFill>
                <a:srgbClr val="00B050"/>
              </a:solidFill>
              <a:latin typeface="Arial Black" panose="020B0A04020102020204" pitchFamily="34" charset="0"/>
            </a:endParaRPr>
          </a:p>
        </p:txBody>
      </p:sp>
      <p:sp>
        <p:nvSpPr>
          <p:cNvPr id="3" name="TextBox 2">
            <a:extLst>
              <a:ext uri="{FF2B5EF4-FFF2-40B4-BE49-F238E27FC236}">
                <a16:creationId xmlns:a16="http://schemas.microsoft.com/office/drawing/2014/main" id="{36689D58-7840-4C07-A575-7320359816D4}"/>
              </a:ext>
            </a:extLst>
          </p:cNvPr>
          <p:cNvSpPr txBox="1"/>
          <p:nvPr/>
        </p:nvSpPr>
        <p:spPr>
          <a:xfrm>
            <a:off x="304800" y="1752600"/>
            <a:ext cx="12149729" cy="923330"/>
          </a:xfrm>
          <a:prstGeom prst="rect">
            <a:avLst/>
          </a:prstGeom>
          <a:noFill/>
        </p:spPr>
        <p:txBody>
          <a:bodyPr wrap="square" rtlCol="0">
            <a:spAutoFit/>
          </a:bodyPr>
          <a:lstStyle/>
          <a:p>
            <a:endParaRPr lang="uk-UA"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p:txBody>
      </p:sp>
      <p:sp>
        <p:nvSpPr>
          <p:cNvPr id="2" name="Прямокутник 1">
            <a:extLst>
              <a:ext uri="{FF2B5EF4-FFF2-40B4-BE49-F238E27FC236}">
                <a16:creationId xmlns:a16="http://schemas.microsoft.com/office/drawing/2014/main" id="{BD83CFCB-B7E5-4F4B-A7D2-2B8043E47F47}"/>
              </a:ext>
            </a:extLst>
          </p:cNvPr>
          <p:cNvSpPr/>
          <p:nvPr/>
        </p:nvSpPr>
        <p:spPr>
          <a:xfrm>
            <a:off x="885825" y="1752600"/>
            <a:ext cx="10487026" cy="5355312"/>
          </a:xfrm>
          <a:prstGeom prst="rect">
            <a:avLst/>
          </a:prstGeom>
        </p:spPr>
        <p:txBody>
          <a:bodyPr wrap="square">
            <a:spAutoFit/>
          </a:bodyPr>
          <a:lstStyle/>
          <a:p>
            <a:pPr marL="285750" indent="-285750" fontAlgn="base">
              <a:buFont typeface="Arial" panose="020B0604020202020204" pitchFamily="34" charset="0"/>
              <a:buChar char="•"/>
            </a:pPr>
            <a:r>
              <a:rPr lang="uk-UA" dirty="0"/>
              <a:t>ліцензований обсяг та фактична кількість осіб, які навчаються у закладі освіти;</a:t>
            </a:r>
          </a:p>
          <a:p>
            <a:pPr marL="285750" indent="-285750" fontAlgn="base">
              <a:buFont typeface="Arial" panose="020B0604020202020204" pitchFamily="34" charset="0"/>
              <a:buChar char="•"/>
            </a:pPr>
            <a:r>
              <a:rPr lang="uk-UA" dirty="0"/>
              <a:t>мова (мови) освітнього процесу;</a:t>
            </a:r>
          </a:p>
          <a:p>
            <a:pPr marL="285750" indent="-285750" fontAlgn="base">
              <a:buFont typeface="Arial" panose="020B0604020202020204" pitchFamily="34" charset="0"/>
              <a:buChar char="•"/>
            </a:pPr>
            <a:r>
              <a:rPr lang="uk-UA" dirty="0"/>
              <a:t>наявність вакантних посад, порядок і умови проведення конкурсу на їх заміщення (у разі його проведення);</a:t>
            </a:r>
          </a:p>
          <a:p>
            <a:pPr marL="285750" indent="-285750" fontAlgn="base">
              <a:buFont typeface="Arial" panose="020B0604020202020204" pitchFamily="34" charset="0"/>
              <a:buChar char="•"/>
            </a:pPr>
            <a:r>
              <a:rPr lang="uk-UA" dirty="0"/>
              <a:t>матеріально-технічне забезпечення закладу освіти (згідно з ліцензійними умовами);</a:t>
            </a:r>
          </a:p>
          <a:p>
            <a:pPr marL="285750" indent="-285750" fontAlgn="base">
              <a:buFont typeface="Arial" panose="020B0604020202020204" pitchFamily="34" charset="0"/>
              <a:buChar char="•"/>
            </a:pPr>
            <a:r>
              <a:rPr lang="uk-UA" dirty="0"/>
              <a:t>напрями наукової та/або мистецької діяльності (для закладів вищої освіти);</a:t>
            </a:r>
          </a:p>
          <a:p>
            <a:pPr marL="285750" indent="-285750" fontAlgn="base">
              <a:buFont typeface="Arial" panose="020B0604020202020204" pitchFamily="34" charset="0"/>
              <a:buChar char="•"/>
            </a:pPr>
            <a:r>
              <a:rPr lang="uk-UA" dirty="0"/>
              <a:t>наявність гуртожитків та вільних місць у них, розмір плати за проживання;</a:t>
            </a:r>
          </a:p>
          <a:p>
            <a:pPr marL="285750" indent="-285750" fontAlgn="base">
              <a:buFont typeface="Arial" panose="020B0604020202020204" pitchFamily="34" charset="0"/>
              <a:buChar char="•"/>
            </a:pPr>
            <a:r>
              <a:rPr lang="uk-UA" dirty="0"/>
              <a:t>результати моніторингу якості освіти;</a:t>
            </a:r>
          </a:p>
          <a:p>
            <a:pPr marL="285750" indent="-285750" fontAlgn="base">
              <a:buFont typeface="Arial" panose="020B0604020202020204" pitchFamily="34" charset="0"/>
              <a:buChar char="•"/>
            </a:pPr>
            <a:r>
              <a:rPr lang="uk-UA" dirty="0"/>
              <a:t>річний звіт про діяльність закладу освіти;</a:t>
            </a:r>
          </a:p>
          <a:p>
            <a:pPr marL="285750" indent="-285750" fontAlgn="base">
              <a:buFont typeface="Arial" panose="020B0604020202020204" pitchFamily="34" charset="0"/>
              <a:buChar char="•"/>
            </a:pPr>
            <a:r>
              <a:rPr lang="uk-UA" dirty="0"/>
              <a:t>правила прийому до закладу освіти;</a:t>
            </a:r>
          </a:p>
          <a:p>
            <a:pPr marL="285750" indent="-285750" fontAlgn="base">
              <a:buFont typeface="Arial" panose="020B0604020202020204" pitchFamily="34" charset="0"/>
              <a:buChar char="•"/>
            </a:pPr>
            <a:r>
              <a:rPr lang="uk-UA" dirty="0"/>
              <a:t>умови доступності закладу освіти для навчання осіб з особливими освітніми потребами;</a:t>
            </a:r>
          </a:p>
          <a:p>
            <a:pPr marL="285750" indent="-285750" fontAlgn="base">
              <a:buFont typeface="Arial" panose="020B0604020202020204" pitchFamily="34" charset="0"/>
              <a:buChar char="•"/>
            </a:pPr>
            <a:r>
              <a:rPr lang="uk-UA" dirty="0"/>
              <a:t>розмір плати за навчання, підготовку, перепідготовку, підвищення кваліфікації здобувачів освіти;</a:t>
            </a:r>
          </a:p>
          <a:p>
            <a:pPr marL="285750" indent="-285750" fontAlgn="base">
              <a:buFont typeface="Arial" panose="020B0604020202020204" pitchFamily="34" charset="0"/>
              <a:buChar char="•"/>
            </a:pPr>
            <a:r>
              <a:rPr lang="uk-UA" dirty="0"/>
              <a:t>перелік додаткових освітніх та інших послуг, їх вартість, порядок надання та оплати;</a:t>
            </a:r>
          </a:p>
          <a:p>
            <a:pPr marL="285750" indent="-285750" fontAlgn="base">
              <a:buFont typeface="Arial" panose="020B0604020202020204" pitchFamily="34" charset="0"/>
              <a:buChar char="•"/>
            </a:pPr>
            <a:r>
              <a:rPr lang="uk-UA" dirty="0"/>
              <a:t>правила поведінки здобувача освіти в закладі освіти;</a:t>
            </a:r>
          </a:p>
          <a:p>
            <a:pPr fontAlgn="base"/>
            <a:r>
              <a:rPr lang="uk-UA" dirty="0"/>
              <a:t>3. Заклади освіти, що отримують публічні кошти, та їх засновники зобов’язані оприлюднювати на своїх веб-сайтах кошторис і фінансовий звіт про надходження та використання всіх отриманих коштів, інформацію про перелік товарів, робіт і послуг, отриманих як благодійна допомога, із зазначенням їх вартості, а також про кошти, отримані з інших джерел, не заборонених законодавством.</a:t>
            </a:r>
          </a:p>
          <a:p>
            <a:pPr fontAlgn="base"/>
            <a:endParaRPr lang="uk-UA" dirty="0"/>
          </a:p>
        </p:txBody>
      </p:sp>
    </p:spTree>
    <p:extLst>
      <p:ext uri="{BB962C8B-B14F-4D97-AF65-F5344CB8AC3E}">
        <p14:creationId xmlns:p14="http://schemas.microsoft.com/office/powerpoint/2010/main" val="403830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4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689D58-7840-4C07-A575-7320359816D4}"/>
              </a:ext>
            </a:extLst>
          </p:cNvPr>
          <p:cNvSpPr txBox="1"/>
          <p:nvPr/>
        </p:nvSpPr>
        <p:spPr>
          <a:xfrm>
            <a:off x="304800" y="1752600"/>
            <a:ext cx="12149729" cy="923330"/>
          </a:xfrm>
          <a:prstGeom prst="rect">
            <a:avLst/>
          </a:prstGeom>
          <a:noFill/>
        </p:spPr>
        <p:txBody>
          <a:bodyPr wrap="square" rtlCol="0">
            <a:spAutoFit/>
          </a:bodyPr>
          <a:lstStyle/>
          <a:p>
            <a:endParaRPr lang="uk-UA"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id="{1239EFD1-A1A2-4898-AF45-E09C61C7D4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3280" y="113942"/>
            <a:ext cx="7447280" cy="4610458"/>
          </a:xfrm>
          <a:prstGeom prst="rect">
            <a:avLst/>
          </a:prstGeom>
        </p:spPr>
      </p:pic>
      <p:pic>
        <p:nvPicPr>
          <p:cNvPr id="11" name="Рисунок 10">
            <a:extLst>
              <a:ext uri="{FF2B5EF4-FFF2-40B4-BE49-F238E27FC236}">
                <a16:creationId xmlns:a16="http://schemas.microsoft.com/office/drawing/2014/main" id="{8595DF88-0F86-45E2-B750-3DD378A4F3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 y="3151772"/>
            <a:ext cx="7447280" cy="3706228"/>
          </a:xfrm>
          <a:prstGeom prst="rect">
            <a:avLst/>
          </a:prstGeom>
        </p:spPr>
      </p:pic>
    </p:spTree>
    <p:extLst>
      <p:ext uri="{BB962C8B-B14F-4D97-AF65-F5344CB8AC3E}">
        <p14:creationId xmlns:p14="http://schemas.microsoft.com/office/powerpoint/2010/main" val="27514960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6000" b="-9000"/>
          </a:stretch>
        </a:blipFill>
        <a:effectLst/>
      </p:bgPr>
    </p:bg>
    <p:spTree>
      <p:nvGrpSpPr>
        <p:cNvPr id="1" name=""/>
        <p:cNvGrpSpPr/>
        <p:nvPr/>
      </p:nvGrpSpPr>
      <p:grpSpPr>
        <a:xfrm>
          <a:off x="0" y="0"/>
          <a:ext cx="0" cy="0"/>
          <a:chOff x="0" y="0"/>
          <a:chExt cx="0" cy="0"/>
        </a:xfrm>
      </p:grpSpPr>
      <p:sp>
        <p:nvSpPr>
          <p:cNvPr id="4" name="Прямокутник 3">
            <a:extLst>
              <a:ext uri="{FF2B5EF4-FFF2-40B4-BE49-F238E27FC236}">
                <a16:creationId xmlns:a16="http://schemas.microsoft.com/office/drawing/2014/main" id="{0DA1E78B-E0A6-47C4-9CB0-DBD5B74E9E7B}"/>
              </a:ext>
            </a:extLst>
          </p:cNvPr>
          <p:cNvSpPr/>
          <p:nvPr/>
        </p:nvSpPr>
        <p:spPr>
          <a:xfrm>
            <a:off x="1869440" y="792480"/>
            <a:ext cx="9326880" cy="1477328"/>
          </a:xfrm>
          <a:prstGeom prst="rect">
            <a:avLst/>
          </a:prstGeom>
          <a:noFill/>
        </p:spPr>
        <p:txBody>
          <a:bodyPr wrap="square" lIns="91440" tIns="45720" rIns="91440" bIns="45720">
            <a:spAutoFit/>
          </a:bodyPr>
          <a:lstStyle/>
          <a:p>
            <a:pPr algn="ctr"/>
            <a:r>
              <a:rPr lang="uk-UA" sz="3600" b="1" dirty="0">
                <a:ln w="12700" cmpd="sng">
                  <a:solidFill>
                    <a:schemeClr val="accent6">
                      <a:lumMod val="75000"/>
                    </a:schemeClr>
                  </a:solidFill>
                  <a:prstDash val="solid"/>
                </a:ln>
                <a:solidFill>
                  <a:schemeClr val="accent6">
                    <a:lumMod val="75000"/>
                  </a:schemeClr>
                </a:solidFill>
                <a:latin typeface="Times New Roman" panose="02020603050405020304" pitchFamily="18" charset="0"/>
                <a:cs typeface="Times New Roman" panose="02020603050405020304" pitchFamily="18" charset="0"/>
              </a:rPr>
              <a:t>Харчування</a:t>
            </a:r>
            <a:endParaRPr lang="uk-UA" sz="3600" b="1" cap="none" spc="0" dirty="0">
              <a:ln w="12700" cmpd="sng">
                <a:solidFill>
                  <a:schemeClr val="accent6">
                    <a:lumMod val="75000"/>
                  </a:schemeClr>
                </a:solidFill>
                <a:prstDash val="solid"/>
              </a:ln>
              <a:solidFill>
                <a:schemeClr val="accent6">
                  <a:lumMod val="75000"/>
                </a:schemeClr>
              </a:solidFill>
              <a:effectLst/>
              <a:latin typeface="Times New Roman" panose="02020603050405020304" pitchFamily="18" charset="0"/>
              <a:cs typeface="Times New Roman" panose="02020603050405020304" pitchFamily="18" charset="0"/>
            </a:endParaRPr>
          </a:p>
          <a:p>
            <a:pPr algn="ctr"/>
            <a:endParaRPr lang="uk-UA"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3" name="TextBox 2">
            <a:extLst>
              <a:ext uri="{FF2B5EF4-FFF2-40B4-BE49-F238E27FC236}">
                <a16:creationId xmlns:a16="http://schemas.microsoft.com/office/drawing/2014/main" id="{E508962A-A53D-4145-BDAB-65E5E55F7BFE}"/>
              </a:ext>
            </a:extLst>
          </p:cNvPr>
          <p:cNvSpPr txBox="1"/>
          <p:nvPr/>
        </p:nvSpPr>
        <p:spPr>
          <a:xfrm>
            <a:off x="609599" y="1391920"/>
            <a:ext cx="11074401" cy="3101490"/>
          </a:xfrm>
          <a:prstGeom prst="rect">
            <a:avLst/>
          </a:prstGeom>
          <a:noFill/>
        </p:spPr>
        <p:txBody>
          <a:bodyPr wrap="square" rtlCol="0">
            <a:spAutoFit/>
          </a:bodyPr>
          <a:lstStyle/>
          <a:p>
            <a:pPr algn="just"/>
            <a:r>
              <a:rPr lang="en-US" b="1" i="1" dirty="0" err="1">
                <a:solidFill>
                  <a:srgbClr val="000000"/>
                </a:solidFill>
                <a:latin typeface="PT Serif Bold"/>
              </a:rPr>
              <a:t>Послуги</a:t>
            </a:r>
            <a:r>
              <a:rPr lang="en-US" b="1" i="1" dirty="0">
                <a:solidFill>
                  <a:srgbClr val="000000"/>
                </a:solidFill>
                <a:latin typeface="PT Serif Bold"/>
              </a:rPr>
              <a:t> </a:t>
            </a:r>
            <a:r>
              <a:rPr lang="en-US" b="1" i="1" dirty="0" err="1">
                <a:solidFill>
                  <a:srgbClr val="000000"/>
                </a:solidFill>
                <a:latin typeface="PT Serif Bold"/>
              </a:rPr>
              <a:t>гарячого</a:t>
            </a:r>
            <a:r>
              <a:rPr lang="en-US" b="1" i="1" dirty="0">
                <a:solidFill>
                  <a:srgbClr val="000000"/>
                </a:solidFill>
                <a:latin typeface="PT Serif Bold"/>
              </a:rPr>
              <a:t> </a:t>
            </a:r>
            <a:r>
              <a:rPr lang="en-US" b="1" i="1" dirty="0" err="1">
                <a:solidFill>
                  <a:srgbClr val="000000"/>
                </a:solidFill>
                <a:latin typeface="PT Serif Bold"/>
              </a:rPr>
              <a:t>харчування</a:t>
            </a:r>
            <a:r>
              <a:rPr lang="en-US" b="1" i="1" dirty="0">
                <a:solidFill>
                  <a:srgbClr val="000000"/>
                </a:solidFill>
                <a:latin typeface="PT Serif Bold"/>
              </a:rPr>
              <a:t> </a:t>
            </a:r>
            <a:r>
              <a:rPr lang="en-US" b="1" i="1" dirty="0" err="1">
                <a:solidFill>
                  <a:srgbClr val="000000"/>
                </a:solidFill>
                <a:latin typeface="PT Serif Bold"/>
              </a:rPr>
              <a:t>нада</a:t>
            </a:r>
            <a:r>
              <a:rPr lang="uk-UA" b="1" i="1" dirty="0" err="1">
                <a:latin typeface="PT Serif Bold"/>
              </a:rPr>
              <a:t>ється</a:t>
            </a:r>
            <a:r>
              <a:rPr lang="en-US" b="1" i="1" dirty="0">
                <a:latin typeface="PT Serif Bold"/>
              </a:rPr>
              <a:t>  </a:t>
            </a:r>
            <a:r>
              <a:rPr lang="uk-UA" b="1" i="1" dirty="0">
                <a:latin typeface="PT Serif Bold"/>
              </a:rPr>
              <a:t>200 </a:t>
            </a:r>
            <a:r>
              <a:rPr lang="en-US" b="1" i="1" dirty="0" err="1">
                <a:latin typeface="PT Serif Bold"/>
              </a:rPr>
              <a:t>учням</a:t>
            </a:r>
            <a:r>
              <a:rPr lang="en-US" b="1" i="1" dirty="0">
                <a:latin typeface="PT Serif Bold"/>
              </a:rPr>
              <a:t> (</a:t>
            </a:r>
            <a:r>
              <a:rPr lang="en-US" b="1" i="1" dirty="0" err="1">
                <a:latin typeface="PT Serif Bold"/>
              </a:rPr>
              <a:t>Клішківці</a:t>
            </a:r>
            <a:r>
              <a:rPr lang="en-US" b="1" i="1" dirty="0">
                <a:latin typeface="PT Serif Bold"/>
              </a:rPr>
              <a:t>)</a:t>
            </a:r>
            <a:r>
              <a:rPr lang="uk-UA" b="1" i="1" dirty="0">
                <a:latin typeface="PT Serif Bold"/>
              </a:rPr>
              <a:t>, безкоштовно 1-4 класи - 79 учнів</a:t>
            </a:r>
            <a:r>
              <a:rPr lang="en-US" b="1" i="1" dirty="0">
                <a:latin typeface="PT Serif Bold"/>
              </a:rPr>
              <a:t> ,  </a:t>
            </a:r>
            <a:r>
              <a:rPr lang="uk-UA" b="1" i="1" dirty="0">
                <a:latin typeface="PT Serif Bold"/>
              </a:rPr>
              <a:t>100</a:t>
            </a:r>
            <a:r>
              <a:rPr lang="en-US" b="1" i="1" dirty="0">
                <a:latin typeface="PT Serif Bold"/>
              </a:rPr>
              <a:t> </a:t>
            </a:r>
            <a:r>
              <a:rPr lang="en-US" b="1" i="1" dirty="0" err="1">
                <a:latin typeface="PT Serif Bold"/>
              </a:rPr>
              <a:t>учня</a:t>
            </a:r>
            <a:r>
              <a:rPr lang="uk-UA" b="1" i="1" dirty="0">
                <a:latin typeface="PT Serif Bold"/>
              </a:rPr>
              <a:t>м</a:t>
            </a:r>
            <a:r>
              <a:rPr lang="en-US" b="1" i="1" dirty="0">
                <a:latin typeface="PT Serif Bold"/>
              </a:rPr>
              <a:t> (</a:t>
            </a:r>
            <a:r>
              <a:rPr lang="en-US" b="1" i="1" dirty="0" err="1">
                <a:latin typeface="PT Serif Bold"/>
              </a:rPr>
              <a:t>Малинці</a:t>
            </a:r>
            <a:r>
              <a:rPr lang="en-US" b="1" i="1" dirty="0">
                <a:latin typeface="PT Serif Bold"/>
              </a:rPr>
              <a:t>)</a:t>
            </a:r>
            <a:r>
              <a:rPr lang="uk-UA" b="1" i="1" dirty="0">
                <a:latin typeface="PT Serif Bold"/>
              </a:rPr>
              <a:t>, безкоштовно </a:t>
            </a:r>
            <a:r>
              <a:rPr lang="uk-UA" b="1" i="1" dirty="0">
                <a:solidFill>
                  <a:srgbClr val="000000"/>
                </a:solidFill>
                <a:latin typeface="PT Serif Bold"/>
              </a:rPr>
              <a:t>50 учнів </a:t>
            </a:r>
            <a:r>
              <a:rPr lang="en-US" b="1" i="1" dirty="0" err="1">
                <a:solidFill>
                  <a:srgbClr val="000000"/>
                </a:solidFill>
                <a:latin typeface="PT Serif Bold"/>
              </a:rPr>
              <a:t>підприємцем</a:t>
            </a:r>
            <a:r>
              <a:rPr lang="en-US" b="1" i="1" dirty="0">
                <a:solidFill>
                  <a:srgbClr val="000000"/>
                </a:solidFill>
                <a:latin typeface="PT Serif Bold"/>
              </a:rPr>
              <a:t> </a:t>
            </a:r>
            <a:r>
              <a:rPr lang="en-US" b="1" i="1" dirty="0" err="1">
                <a:solidFill>
                  <a:srgbClr val="000000"/>
                </a:solidFill>
                <a:latin typeface="PT Serif Bold"/>
              </a:rPr>
              <a:t>Круком</a:t>
            </a:r>
            <a:r>
              <a:rPr lang="en-US" b="1" i="1" dirty="0">
                <a:solidFill>
                  <a:srgbClr val="000000"/>
                </a:solidFill>
                <a:latin typeface="PT Serif Bold"/>
              </a:rPr>
              <a:t> Р</a:t>
            </a:r>
            <a:r>
              <a:rPr lang="uk-UA" b="1" i="1" dirty="0">
                <a:solidFill>
                  <a:srgbClr val="000000"/>
                </a:solidFill>
                <a:latin typeface="PT Serif Bold"/>
              </a:rPr>
              <a:t>.А</a:t>
            </a:r>
            <a:r>
              <a:rPr lang="en-US" b="1" i="1" dirty="0">
                <a:solidFill>
                  <a:srgbClr val="000000"/>
                </a:solidFill>
                <a:latin typeface="PT Serif Bold"/>
              </a:rPr>
              <a:t>. </a:t>
            </a:r>
          </a:p>
          <a:p>
            <a:pPr algn="just"/>
            <a:r>
              <a:rPr lang="en-US" b="1" i="1" dirty="0" err="1">
                <a:solidFill>
                  <a:srgbClr val="000000"/>
                </a:solidFill>
                <a:latin typeface="PT Serif Bold"/>
              </a:rPr>
              <a:t>Гаряче</a:t>
            </a:r>
            <a:r>
              <a:rPr lang="en-US" b="1" i="1" dirty="0">
                <a:solidFill>
                  <a:srgbClr val="000000"/>
                </a:solidFill>
                <a:latin typeface="PT Serif Bold"/>
              </a:rPr>
              <a:t> </a:t>
            </a:r>
            <a:r>
              <a:rPr lang="en-US" b="1" i="1" dirty="0" err="1">
                <a:solidFill>
                  <a:srgbClr val="000000"/>
                </a:solidFill>
                <a:latin typeface="PT Serif Bold"/>
              </a:rPr>
              <a:t>харчування</a:t>
            </a:r>
            <a:r>
              <a:rPr lang="en-US" b="1" i="1" dirty="0">
                <a:solidFill>
                  <a:srgbClr val="000000"/>
                </a:solidFill>
                <a:latin typeface="PT Serif Bold"/>
              </a:rPr>
              <a:t> </a:t>
            </a:r>
            <a:r>
              <a:rPr lang="en-US" b="1" i="1" dirty="0" err="1">
                <a:solidFill>
                  <a:srgbClr val="000000"/>
                </a:solidFill>
                <a:latin typeface="PT Serif Bold"/>
              </a:rPr>
              <a:t>здійсню</a:t>
            </a:r>
            <a:r>
              <a:rPr lang="uk-UA" b="1" i="1" dirty="0" err="1">
                <a:solidFill>
                  <a:srgbClr val="000000"/>
                </a:solidFill>
                <a:latin typeface="PT Serif Bold"/>
              </a:rPr>
              <a:t>ється</a:t>
            </a:r>
            <a:r>
              <a:rPr lang="en-US" b="1" i="1" dirty="0">
                <a:solidFill>
                  <a:srgbClr val="000000"/>
                </a:solidFill>
                <a:latin typeface="PT Serif Bold"/>
              </a:rPr>
              <a:t> </a:t>
            </a:r>
            <a:r>
              <a:rPr lang="en-US" b="1" i="1" dirty="0" err="1">
                <a:solidFill>
                  <a:srgbClr val="000000"/>
                </a:solidFill>
                <a:latin typeface="PT Serif Bold"/>
              </a:rPr>
              <a:t>відповідно</a:t>
            </a:r>
            <a:r>
              <a:rPr lang="en-US" b="1" i="1" dirty="0">
                <a:solidFill>
                  <a:srgbClr val="000000"/>
                </a:solidFill>
                <a:latin typeface="PT Serif Bold"/>
              </a:rPr>
              <a:t> </a:t>
            </a:r>
            <a:r>
              <a:rPr lang="en-US" b="1" i="1" dirty="0" err="1">
                <a:solidFill>
                  <a:srgbClr val="000000"/>
                </a:solidFill>
                <a:latin typeface="PT Serif Bold"/>
              </a:rPr>
              <a:t>до</a:t>
            </a:r>
            <a:r>
              <a:rPr lang="en-US" b="1" i="1" dirty="0">
                <a:solidFill>
                  <a:srgbClr val="000000"/>
                </a:solidFill>
                <a:latin typeface="PT Serif Bold"/>
              </a:rPr>
              <a:t> </a:t>
            </a:r>
            <a:r>
              <a:rPr lang="en-US" b="1" i="1" dirty="0" err="1">
                <a:solidFill>
                  <a:srgbClr val="000000"/>
                </a:solidFill>
                <a:latin typeface="PT Serif Bold"/>
              </a:rPr>
              <a:t>нормативно-правової</a:t>
            </a:r>
            <a:r>
              <a:rPr lang="en-US" b="1" i="1" dirty="0">
                <a:solidFill>
                  <a:srgbClr val="000000"/>
                </a:solidFill>
                <a:latin typeface="PT Serif Bold"/>
              </a:rPr>
              <a:t> </a:t>
            </a:r>
            <a:r>
              <a:rPr lang="en-US" b="1" i="1" dirty="0" err="1">
                <a:solidFill>
                  <a:srgbClr val="000000"/>
                </a:solidFill>
                <a:latin typeface="PT Serif Bold"/>
              </a:rPr>
              <a:t>бази</a:t>
            </a:r>
            <a:r>
              <a:rPr lang="en-US" b="1" i="1" dirty="0">
                <a:solidFill>
                  <a:srgbClr val="000000"/>
                </a:solidFill>
                <a:latin typeface="PT Serif Bold"/>
              </a:rPr>
              <a:t> </a:t>
            </a:r>
            <a:r>
              <a:rPr lang="en-US" b="1" i="1" dirty="0" err="1">
                <a:solidFill>
                  <a:srgbClr val="000000"/>
                </a:solidFill>
                <a:latin typeface="PT Serif Bold"/>
              </a:rPr>
              <a:t>та</a:t>
            </a:r>
            <a:r>
              <a:rPr lang="en-US" b="1" i="1" dirty="0">
                <a:solidFill>
                  <a:srgbClr val="000000"/>
                </a:solidFill>
                <a:latin typeface="PT Serif Bold"/>
              </a:rPr>
              <a:t> </a:t>
            </a:r>
            <a:r>
              <a:rPr lang="en-US" b="1" i="1" dirty="0" err="1">
                <a:solidFill>
                  <a:srgbClr val="000000"/>
                </a:solidFill>
                <a:latin typeface="PT Serif Bold"/>
              </a:rPr>
              <a:t>санітарних</a:t>
            </a:r>
            <a:r>
              <a:rPr lang="en-US" b="1" i="1" dirty="0">
                <a:solidFill>
                  <a:srgbClr val="000000"/>
                </a:solidFill>
                <a:latin typeface="PT Serif Bold"/>
              </a:rPr>
              <a:t> </a:t>
            </a:r>
            <a:r>
              <a:rPr lang="en-US" b="1" i="1" dirty="0" err="1">
                <a:solidFill>
                  <a:srgbClr val="000000"/>
                </a:solidFill>
                <a:latin typeface="PT Serif Bold"/>
              </a:rPr>
              <a:t>норм</a:t>
            </a:r>
            <a:r>
              <a:rPr lang="en-US" b="1" i="1" dirty="0">
                <a:solidFill>
                  <a:srgbClr val="000000"/>
                </a:solidFill>
                <a:latin typeface="PT Serif Bold"/>
              </a:rPr>
              <a:t>. У </a:t>
            </a:r>
            <a:r>
              <a:rPr lang="en-US" b="1" i="1" dirty="0" err="1">
                <a:solidFill>
                  <a:srgbClr val="000000"/>
                </a:solidFill>
                <a:latin typeface="PT Serif Bold"/>
              </a:rPr>
              <a:t>закладі</a:t>
            </a:r>
            <a:r>
              <a:rPr lang="en-US" b="1" i="1" dirty="0">
                <a:solidFill>
                  <a:srgbClr val="000000"/>
                </a:solidFill>
                <a:latin typeface="PT Serif Bold"/>
              </a:rPr>
              <a:t> </a:t>
            </a:r>
            <a:r>
              <a:rPr lang="en-US" b="1" i="1" dirty="0" err="1">
                <a:solidFill>
                  <a:srgbClr val="000000"/>
                </a:solidFill>
                <a:latin typeface="PT Serif Bold"/>
              </a:rPr>
              <a:t>освіти</a:t>
            </a:r>
            <a:r>
              <a:rPr lang="en-US" b="1" i="1" dirty="0">
                <a:solidFill>
                  <a:srgbClr val="000000"/>
                </a:solidFill>
                <a:latin typeface="PT Serif Bold"/>
              </a:rPr>
              <a:t> </a:t>
            </a:r>
            <a:r>
              <a:rPr lang="en-US" b="1" i="1" dirty="0" err="1">
                <a:solidFill>
                  <a:srgbClr val="000000"/>
                </a:solidFill>
                <a:latin typeface="PT Serif Bold"/>
              </a:rPr>
              <a:t>розроблено</a:t>
            </a:r>
            <a:r>
              <a:rPr lang="en-US" b="1" i="1" dirty="0">
                <a:solidFill>
                  <a:srgbClr val="000000"/>
                </a:solidFill>
                <a:latin typeface="PT Serif Bold"/>
              </a:rPr>
              <a:t> </a:t>
            </a:r>
            <a:r>
              <a:rPr lang="en-US" b="1" i="1" dirty="0" err="1">
                <a:solidFill>
                  <a:srgbClr val="000000"/>
                </a:solidFill>
                <a:latin typeface="PT Serif Bold"/>
              </a:rPr>
              <a:t>заходи</a:t>
            </a:r>
            <a:r>
              <a:rPr lang="en-US" b="1" i="1" dirty="0">
                <a:solidFill>
                  <a:srgbClr val="000000"/>
                </a:solidFill>
                <a:latin typeface="PT Serif Bold"/>
              </a:rPr>
              <a:t>, </a:t>
            </a:r>
            <a:r>
              <a:rPr lang="en-US" b="1" i="1" dirty="0" err="1">
                <a:solidFill>
                  <a:srgbClr val="000000"/>
                </a:solidFill>
                <a:latin typeface="PT Serif Bold"/>
              </a:rPr>
              <a:t>щодо</a:t>
            </a:r>
            <a:r>
              <a:rPr lang="en-US" b="1" i="1" dirty="0">
                <a:solidFill>
                  <a:srgbClr val="000000"/>
                </a:solidFill>
                <a:latin typeface="PT Serif Bold"/>
              </a:rPr>
              <a:t> </a:t>
            </a:r>
            <a:r>
              <a:rPr lang="en-US" b="1" i="1" dirty="0" err="1">
                <a:solidFill>
                  <a:srgbClr val="000000"/>
                </a:solidFill>
                <a:latin typeface="PT Serif Bold"/>
              </a:rPr>
              <a:t>впровадження</a:t>
            </a:r>
            <a:r>
              <a:rPr lang="en-US" b="1" i="1" dirty="0">
                <a:solidFill>
                  <a:srgbClr val="000000"/>
                </a:solidFill>
                <a:latin typeface="PT Serif Bold"/>
              </a:rPr>
              <a:t> </a:t>
            </a:r>
            <a:r>
              <a:rPr lang="en-US" b="1" i="1" dirty="0" err="1">
                <a:solidFill>
                  <a:srgbClr val="000000"/>
                </a:solidFill>
                <a:latin typeface="PT Serif Bold"/>
              </a:rPr>
              <a:t>системи</a:t>
            </a:r>
            <a:r>
              <a:rPr lang="en-US" b="1" i="1" dirty="0">
                <a:solidFill>
                  <a:srgbClr val="000000"/>
                </a:solidFill>
                <a:latin typeface="PT Serif Bold"/>
              </a:rPr>
              <a:t> ХАСП. </a:t>
            </a:r>
          </a:p>
          <a:p>
            <a:pPr algn="just"/>
            <a:r>
              <a:rPr lang="en-US" b="1" i="1" dirty="0" err="1">
                <a:solidFill>
                  <a:srgbClr val="000000"/>
                </a:solidFill>
                <a:latin typeface="PT Serif Bold"/>
              </a:rPr>
              <a:t>Створено</a:t>
            </a:r>
            <a:r>
              <a:rPr lang="en-US" b="1" i="1" dirty="0">
                <a:solidFill>
                  <a:srgbClr val="000000"/>
                </a:solidFill>
                <a:latin typeface="PT Serif Bold"/>
              </a:rPr>
              <a:t> </a:t>
            </a:r>
            <a:r>
              <a:rPr lang="en-US" b="1" i="1" dirty="0" err="1">
                <a:solidFill>
                  <a:srgbClr val="000000"/>
                </a:solidFill>
                <a:latin typeface="PT Serif Bold"/>
              </a:rPr>
              <a:t>належні</a:t>
            </a:r>
            <a:r>
              <a:rPr lang="en-US" b="1" i="1" dirty="0">
                <a:solidFill>
                  <a:srgbClr val="000000"/>
                </a:solidFill>
                <a:latin typeface="PT Serif Bold"/>
              </a:rPr>
              <a:t> </a:t>
            </a:r>
            <a:r>
              <a:rPr lang="en-US" b="1" i="1" dirty="0" err="1">
                <a:solidFill>
                  <a:srgbClr val="000000"/>
                </a:solidFill>
                <a:latin typeface="PT Serif Bold"/>
              </a:rPr>
              <a:t>умови</a:t>
            </a:r>
            <a:r>
              <a:rPr lang="en-US" b="1" i="1" dirty="0">
                <a:solidFill>
                  <a:srgbClr val="000000"/>
                </a:solidFill>
                <a:latin typeface="PT Serif Bold"/>
              </a:rPr>
              <a:t> </a:t>
            </a:r>
            <a:r>
              <a:rPr lang="en-US" b="1" i="1" dirty="0" err="1">
                <a:solidFill>
                  <a:srgbClr val="000000"/>
                </a:solidFill>
                <a:latin typeface="PT Serif Bold"/>
              </a:rPr>
              <a:t>для</a:t>
            </a:r>
            <a:r>
              <a:rPr lang="en-US" b="1" i="1" dirty="0">
                <a:solidFill>
                  <a:srgbClr val="000000"/>
                </a:solidFill>
                <a:latin typeface="PT Serif Bold"/>
              </a:rPr>
              <a:t> </a:t>
            </a:r>
            <a:r>
              <a:rPr lang="en-US" b="1" i="1" dirty="0" err="1">
                <a:solidFill>
                  <a:srgbClr val="000000"/>
                </a:solidFill>
                <a:latin typeface="PT Serif Bold"/>
              </a:rPr>
              <a:t>харчування</a:t>
            </a:r>
            <a:r>
              <a:rPr lang="en-US" b="1" i="1" dirty="0">
                <a:solidFill>
                  <a:srgbClr val="000000"/>
                </a:solidFill>
                <a:latin typeface="PT Serif Bold"/>
              </a:rPr>
              <a:t> </a:t>
            </a:r>
            <a:r>
              <a:rPr lang="en-US" b="1" i="1" dirty="0" err="1">
                <a:solidFill>
                  <a:srgbClr val="000000"/>
                </a:solidFill>
                <a:latin typeface="PT Serif Bold"/>
              </a:rPr>
              <a:t>учнів</a:t>
            </a:r>
            <a:r>
              <a:rPr lang="en-US" b="1" i="1" dirty="0">
                <a:solidFill>
                  <a:srgbClr val="000000"/>
                </a:solidFill>
                <a:latin typeface="PT Serif Bold"/>
              </a:rPr>
              <a:t> </a:t>
            </a:r>
            <a:r>
              <a:rPr lang="en-US" b="1" i="1" dirty="0" err="1">
                <a:solidFill>
                  <a:srgbClr val="000000"/>
                </a:solidFill>
                <a:latin typeface="PT Serif Bold"/>
              </a:rPr>
              <a:t>двох</a:t>
            </a:r>
            <a:r>
              <a:rPr lang="en-US" b="1" i="1" dirty="0">
                <a:solidFill>
                  <a:srgbClr val="000000"/>
                </a:solidFill>
                <a:latin typeface="PT Serif Bold"/>
              </a:rPr>
              <a:t> </a:t>
            </a:r>
            <a:r>
              <a:rPr lang="en-US" b="1" i="1" dirty="0" err="1">
                <a:solidFill>
                  <a:srgbClr val="000000"/>
                </a:solidFill>
                <a:latin typeface="PT Serif Bold"/>
              </a:rPr>
              <a:t>харчоблоків</a:t>
            </a:r>
            <a:r>
              <a:rPr lang="en-US" b="1" i="1" dirty="0">
                <a:solidFill>
                  <a:srgbClr val="000000"/>
                </a:solidFill>
                <a:latin typeface="PT Serif Bold"/>
              </a:rPr>
              <a:t>; </a:t>
            </a:r>
            <a:r>
              <a:rPr lang="en-US" b="1" i="1" dirty="0" err="1">
                <a:solidFill>
                  <a:srgbClr val="000000"/>
                </a:solidFill>
                <a:latin typeface="PT Serif Bold"/>
              </a:rPr>
              <a:t>пригутування</a:t>
            </a:r>
            <a:r>
              <a:rPr lang="en-US" b="1" i="1" dirty="0">
                <a:solidFill>
                  <a:srgbClr val="000000"/>
                </a:solidFill>
                <a:latin typeface="PT Serif Bold"/>
              </a:rPr>
              <a:t> </a:t>
            </a:r>
            <a:r>
              <a:rPr lang="en-US" b="1" i="1" dirty="0" err="1">
                <a:solidFill>
                  <a:srgbClr val="000000"/>
                </a:solidFill>
                <a:latin typeface="PT Serif Bold"/>
              </a:rPr>
              <a:t>їжі</a:t>
            </a:r>
            <a:r>
              <a:rPr lang="en-US" b="1" i="1" dirty="0">
                <a:solidFill>
                  <a:srgbClr val="000000"/>
                </a:solidFill>
                <a:latin typeface="PT Serif Bold"/>
              </a:rPr>
              <a:t> </a:t>
            </a:r>
            <a:r>
              <a:rPr lang="en-US" b="1" i="1" dirty="0" err="1">
                <a:solidFill>
                  <a:srgbClr val="000000"/>
                </a:solidFill>
                <a:latin typeface="PT Serif Bold"/>
              </a:rPr>
              <a:t>здійснюється</a:t>
            </a:r>
            <a:r>
              <a:rPr lang="en-US" b="1" i="1" dirty="0">
                <a:solidFill>
                  <a:srgbClr val="000000"/>
                </a:solidFill>
                <a:latin typeface="PT Serif Bold"/>
              </a:rPr>
              <a:t> </a:t>
            </a:r>
            <a:r>
              <a:rPr lang="en-US" b="1" i="1" dirty="0" err="1">
                <a:solidFill>
                  <a:srgbClr val="000000"/>
                </a:solidFill>
                <a:latin typeface="PT Serif Bold"/>
              </a:rPr>
              <a:t>відповідно</a:t>
            </a:r>
            <a:r>
              <a:rPr lang="en-US" b="1" i="1" dirty="0">
                <a:solidFill>
                  <a:srgbClr val="000000"/>
                </a:solidFill>
                <a:latin typeface="PT Serif Bold"/>
              </a:rPr>
              <a:t> </a:t>
            </a:r>
            <a:r>
              <a:rPr lang="en-US" b="1" i="1" dirty="0" err="1">
                <a:solidFill>
                  <a:srgbClr val="000000"/>
                </a:solidFill>
                <a:latin typeface="PT Serif Bold"/>
              </a:rPr>
              <a:t>до</a:t>
            </a:r>
            <a:r>
              <a:rPr lang="en-US" b="1" i="1" dirty="0">
                <a:solidFill>
                  <a:srgbClr val="000000"/>
                </a:solidFill>
                <a:latin typeface="PT Serif Bold"/>
              </a:rPr>
              <a:t> </a:t>
            </a:r>
            <a:r>
              <a:rPr lang="en-US" b="1" i="1" dirty="0" err="1">
                <a:solidFill>
                  <a:srgbClr val="000000"/>
                </a:solidFill>
                <a:latin typeface="PT Serif Bold"/>
              </a:rPr>
              <a:t>двотижневого</a:t>
            </a:r>
            <a:r>
              <a:rPr lang="en-US" b="1" i="1" dirty="0">
                <a:solidFill>
                  <a:srgbClr val="000000"/>
                </a:solidFill>
                <a:latin typeface="PT Serif Bold"/>
              </a:rPr>
              <a:t> </a:t>
            </a:r>
            <a:r>
              <a:rPr lang="en-US" b="1" i="1" dirty="0" err="1">
                <a:solidFill>
                  <a:srgbClr val="000000"/>
                </a:solidFill>
                <a:latin typeface="PT Serif Bold"/>
              </a:rPr>
              <a:t>меню</a:t>
            </a:r>
            <a:r>
              <a:rPr lang="en-US" b="1" i="1" dirty="0">
                <a:solidFill>
                  <a:srgbClr val="000000"/>
                </a:solidFill>
                <a:latin typeface="PT Serif Bold"/>
              </a:rPr>
              <a:t>, </a:t>
            </a:r>
            <a:r>
              <a:rPr lang="en-US" b="1" i="1" dirty="0" err="1">
                <a:solidFill>
                  <a:srgbClr val="000000"/>
                </a:solidFill>
                <a:latin typeface="PT Serif Bold"/>
              </a:rPr>
              <a:t>затвердженого</a:t>
            </a:r>
            <a:r>
              <a:rPr lang="en-US" b="1" i="1" dirty="0">
                <a:solidFill>
                  <a:srgbClr val="000000"/>
                </a:solidFill>
                <a:latin typeface="PT Serif Bold"/>
              </a:rPr>
              <a:t> </a:t>
            </a:r>
            <a:r>
              <a:rPr lang="en-US" b="1" i="1" dirty="0" err="1">
                <a:solidFill>
                  <a:srgbClr val="000000"/>
                </a:solidFill>
                <a:latin typeface="PT Serif Bold"/>
              </a:rPr>
              <a:t>Головним</a:t>
            </a:r>
            <a:r>
              <a:rPr lang="en-US" b="1" i="1" dirty="0">
                <a:solidFill>
                  <a:srgbClr val="000000"/>
                </a:solidFill>
                <a:latin typeface="PT Serif Bold"/>
              </a:rPr>
              <a:t> </a:t>
            </a:r>
            <a:r>
              <a:rPr lang="en-US" b="1" i="1" dirty="0" err="1">
                <a:solidFill>
                  <a:srgbClr val="000000"/>
                </a:solidFill>
                <a:latin typeface="PT Serif Bold"/>
              </a:rPr>
              <a:t>управлінням</a:t>
            </a:r>
            <a:r>
              <a:rPr lang="en-US" b="1" i="1" dirty="0">
                <a:solidFill>
                  <a:srgbClr val="000000"/>
                </a:solidFill>
                <a:latin typeface="PT Serif Bold"/>
              </a:rPr>
              <a:t> </a:t>
            </a:r>
            <a:r>
              <a:rPr lang="en-US" b="1" i="1" dirty="0" err="1">
                <a:solidFill>
                  <a:srgbClr val="000000"/>
                </a:solidFill>
                <a:latin typeface="PT Serif Bold"/>
              </a:rPr>
              <a:t>Держпродспоживслужби</a:t>
            </a:r>
            <a:r>
              <a:rPr lang="en-US" b="1" i="1" dirty="0">
                <a:solidFill>
                  <a:srgbClr val="000000"/>
                </a:solidFill>
                <a:latin typeface="PT Serif Bold"/>
              </a:rPr>
              <a:t> в </a:t>
            </a:r>
            <a:r>
              <a:rPr lang="en-US" b="1" i="1" dirty="0" err="1">
                <a:solidFill>
                  <a:srgbClr val="000000"/>
                </a:solidFill>
                <a:latin typeface="PT Serif Bold"/>
              </a:rPr>
              <a:t>Чернівецькій</a:t>
            </a:r>
            <a:r>
              <a:rPr lang="en-US" b="1" i="1" dirty="0">
                <a:solidFill>
                  <a:srgbClr val="000000"/>
                </a:solidFill>
                <a:latin typeface="PT Serif Bold"/>
              </a:rPr>
              <a:t> </a:t>
            </a:r>
            <a:r>
              <a:rPr lang="en-US" b="1" i="1" dirty="0" err="1">
                <a:solidFill>
                  <a:srgbClr val="000000"/>
                </a:solidFill>
                <a:latin typeface="PT Serif Bold"/>
              </a:rPr>
              <a:t>області</a:t>
            </a:r>
            <a:r>
              <a:rPr lang="en-US" b="1" i="1" dirty="0">
                <a:solidFill>
                  <a:srgbClr val="000000"/>
                </a:solidFill>
                <a:latin typeface="PT Serif Bold"/>
              </a:rPr>
              <a:t>. </a:t>
            </a:r>
            <a:r>
              <a:rPr lang="en-US" b="1" i="1" dirty="0" err="1">
                <a:solidFill>
                  <a:srgbClr val="000000"/>
                </a:solidFill>
                <a:latin typeface="PT Serif Bold"/>
              </a:rPr>
              <a:t>Постійно</a:t>
            </a:r>
            <a:r>
              <a:rPr lang="en-US" b="1" i="1" dirty="0">
                <a:solidFill>
                  <a:srgbClr val="000000"/>
                </a:solidFill>
                <a:latin typeface="PT Serif Bold"/>
              </a:rPr>
              <a:t> </a:t>
            </a:r>
            <a:r>
              <a:rPr lang="en-US" b="1" i="1" dirty="0" err="1">
                <a:solidFill>
                  <a:srgbClr val="000000"/>
                </a:solidFill>
                <a:latin typeface="PT Serif Bold"/>
              </a:rPr>
              <a:t>здійснюється</a:t>
            </a:r>
            <a:r>
              <a:rPr lang="en-US" b="1" i="1" dirty="0">
                <a:solidFill>
                  <a:srgbClr val="000000"/>
                </a:solidFill>
                <a:latin typeface="PT Serif Bold"/>
              </a:rPr>
              <a:t> </a:t>
            </a:r>
            <a:r>
              <a:rPr lang="en-US" b="1" i="1" dirty="0" err="1">
                <a:solidFill>
                  <a:srgbClr val="000000"/>
                </a:solidFill>
                <a:latin typeface="PT Serif Bold"/>
              </a:rPr>
              <a:t>моніторинг</a:t>
            </a:r>
            <a:r>
              <a:rPr lang="en-US" b="1" i="1" dirty="0">
                <a:solidFill>
                  <a:srgbClr val="000000"/>
                </a:solidFill>
                <a:latin typeface="PT Serif Bold"/>
              </a:rPr>
              <a:t> </a:t>
            </a:r>
            <a:r>
              <a:rPr lang="en-US" b="1" i="1" dirty="0" err="1">
                <a:solidFill>
                  <a:srgbClr val="000000"/>
                </a:solidFill>
                <a:latin typeface="PT Serif Bold"/>
              </a:rPr>
              <a:t>серед</a:t>
            </a:r>
            <a:r>
              <a:rPr lang="en-US" b="1" i="1" dirty="0">
                <a:solidFill>
                  <a:srgbClr val="000000"/>
                </a:solidFill>
                <a:latin typeface="PT Serif Bold"/>
              </a:rPr>
              <a:t> </a:t>
            </a:r>
            <a:r>
              <a:rPr lang="en-US" b="1" i="1" dirty="0" err="1">
                <a:solidFill>
                  <a:srgbClr val="000000"/>
                </a:solidFill>
                <a:latin typeface="PT Serif Bold"/>
              </a:rPr>
              <a:t>учнів</a:t>
            </a:r>
            <a:r>
              <a:rPr lang="en-US" b="1" i="1" dirty="0">
                <a:solidFill>
                  <a:srgbClr val="000000"/>
                </a:solidFill>
                <a:latin typeface="PT Serif Bold"/>
              </a:rPr>
              <a:t>, </a:t>
            </a:r>
            <a:r>
              <a:rPr lang="en-US" b="1" i="1" dirty="0" err="1">
                <a:solidFill>
                  <a:srgbClr val="000000"/>
                </a:solidFill>
                <a:latin typeface="PT Serif Bold"/>
              </a:rPr>
              <a:t>батьків</a:t>
            </a:r>
            <a:r>
              <a:rPr lang="en-US" b="1" i="1" dirty="0">
                <a:solidFill>
                  <a:srgbClr val="000000"/>
                </a:solidFill>
                <a:latin typeface="PT Serif Bold"/>
              </a:rPr>
              <a:t>, </a:t>
            </a:r>
            <a:r>
              <a:rPr lang="en-US" b="1" i="1" dirty="0" err="1">
                <a:solidFill>
                  <a:srgbClr val="000000"/>
                </a:solidFill>
                <a:latin typeface="PT Serif Bold"/>
              </a:rPr>
              <a:t>учителів</a:t>
            </a:r>
            <a:r>
              <a:rPr lang="en-US" b="1" i="1" dirty="0">
                <a:solidFill>
                  <a:srgbClr val="000000"/>
                </a:solidFill>
                <a:latin typeface="PT Serif Bold"/>
              </a:rPr>
              <a:t>, </a:t>
            </a:r>
            <a:r>
              <a:rPr lang="en-US" b="1" i="1" dirty="0" err="1">
                <a:solidFill>
                  <a:srgbClr val="000000"/>
                </a:solidFill>
                <a:latin typeface="PT Serif Bold"/>
              </a:rPr>
              <a:t>щодо</a:t>
            </a:r>
            <a:r>
              <a:rPr lang="en-US" b="1" i="1" dirty="0">
                <a:solidFill>
                  <a:srgbClr val="000000"/>
                </a:solidFill>
                <a:latin typeface="PT Serif Bold"/>
              </a:rPr>
              <a:t> </a:t>
            </a:r>
            <a:r>
              <a:rPr lang="en-US" b="1" i="1" dirty="0" err="1">
                <a:solidFill>
                  <a:srgbClr val="000000"/>
                </a:solidFill>
                <a:latin typeface="PT Serif Bold"/>
              </a:rPr>
              <a:t>якості</a:t>
            </a:r>
            <a:r>
              <a:rPr lang="en-US" b="1" i="1" dirty="0">
                <a:solidFill>
                  <a:srgbClr val="000000"/>
                </a:solidFill>
                <a:latin typeface="PT Serif Bold"/>
              </a:rPr>
              <a:t> </a:t>
            </a:r>
            <a:r>
              <a:rPr lang="en-US" b="1" i="1" dirty="0" err="1">
                <a:solidFill>
                  <a:srgbClr val="000000"/>
                </a:solidFill>
                <a:latin typeface="PT Serif Bold"/>
              </a:rPr>
              <a:t>шкільних</a:t>
            </a:r>
            <a:r>
              <a:rPr lang="en-US" b="1" i="1" dirty="0">
                <a:solidFill>
                  <a:srgbClr val="000000"/>
                </a:solidFill>
                <a:latin typeface="PT Serif Bold"/>
              </a:rPr>
              <a:t> </a:t>
            </a:r>
            <a:r>
              <a:rPr lang="en-US" b="1" i="1" dirty="0" err="1">
                <a:solidFill>
                  <a:srgbClr val="000000"/>
                </a:solidFill>
                <a:latin typeface="PT Serif Bold"/>
              </a:rPr>
              <a:t>обідів</a:t>
            </a:r>
            <a:r>
              <a:rPr lang="en-US" b="1" i="1" dirty="0">
                <a:solidFill>
                  <a:srgbClr val="000000"/>
                </a:solidFill>
                <a:latin typeface="PT Serif Bold"/>
              </a:rPr>
              <a:t>. </a:t>
            </a:r>
          </a:p>
          <a:p>
            <a:pPr algn="just">
              <a:lnSpc>
                <a:spcPts val="3856"/>
              </a:lnSpc>
            </a:pPr>
            <a:endParaRPr lang="en-US" dirty="0">
              <a:solidFill>
                <a:srgbClr val="000000"/>
              </a:solidFill>
              <a:latin typeface="PT Serif Bold"/>
            </a:endParaRPr>
          </a:p>
          <a:p>
            <a:pPr algn="just">
              <a:lnSpc>
                <a:spcPts val="2468"/>
              </a:lnSpc>
            </a:pPr>
            <a:endParaRPr lang="en-US" dirty="0">
              <a:solidFill>
                <a:srgbClr val="000000"/>
              </a:solidFill>
              <a:latin typeface="PT Serif Bold"/>
            </a:endParaRPr>
          </a:p>
        </p:txBody>
      </p:sp>
      <p:pic>
        <p:nvPicPr>
          <p:cNvPr id="6" name="Рисунок 5">
            <a:extLst>
              <a:ext uri="{FF2B5EF4-FFF2-40B4-BE49-F238E27FC236}">
                <a16:creationId xmlns:a16="http://schemas.microsoft.com/office/drawing/2014/main" id="{7C7922D9-A445-4314-AC19-4B379421D001}"/>
              </a:ext>
            </a:extLst>
          </p:cNvPr>
          <p:cNvPicPr>
            <a:picLocks noChangeAspect="1"/>
          </p:cNvPicPr>
          <p:nvPr/>
        </p:nvPicPr>
        <p:blipFill rotWithShape="1">
          <a:blip r:embed="rId3">
            <a:extLst>
              <a:ext uri="{28A0092B-C50C-407E-A947-70E740481C1C}">
                <a14:useLocalDpi xmlns:a14="http://schemas.microsoft.com/office/drawing/2010/main" val="0"/>
              </a:ext>
            </a:extLst>
          </a:blip>
          <a:srcRect t="15139" b="18075"/>
          <a:stretch/>
        </p:blipFill>
        <p:spPr>
          <a:xfrm>
            <a:off x="7202441" y="4143862"/>
            <a:ext cx="2863309" cy="2644436"/>
          </a:xfrm>
          <a:prstGeom prst="rect">
            <a:avLst/>
          </a:prstGeom>
        </p:spPr>
      </p:pic>
      <p:pic>
        <p:nvPicPr>
          <p:cNvPr id="7" name="Рисунок 6">
            <a:extLst>
              <a:ext uri="{FF2B5EF4-FFF2-40B4-BE49-F238E27FC236}">
                <a16:creationId xmlns:a16="http://schemas.microsoft.com/office/drawing/2014/main" id="{B2CE09FB-24DD-45E9-A463-06D8595E2DFE}"/>
              </a:ext>
            </a:extLst>
          </p:cNvPr>
          <p:cNvPicPr>
            <a:picLocks noChangeAspect="1"/>
          </p:cNvPicPr>
          <p:nvPr/>
        </p:nvPicPr>
        <p:blipFill rotWithShape="1">
          <a:blip r:embed="rId4">
            <a:extLst>
              <a:ext uri="{28A0092B-C50C-407E-A947-70E740481C1C}">
                <a14:useLocalDpi xmlns:a14="http://schemas.microsoft.com/office/drawing/2010/main" val="0"/>
              </a:ext>
            </a:extLst>
          </a:blip>
          <a:srcRect t="24444"/>
          <a:stretch/>
        </p:blipFill>
        <p:spPr>
          <a:xfrm>
            <a:off x="2857230" y="3955826"/>
            <a:ext cx="3086100" cy="2644436"/>
          </a:xfrm>
          <a:prstGeom prst="rect">
            <a:avLst/>
          </a:prstGeom>
        </p:spPr>
      </p:pic>
    </p:spTree>
    <p:extLst>
      <p:ext uri="{BB962C8B-B14F-4D97-AF65-F5344CB8AC3E}">
        <p14:creationId xmlns:p14="http://schemas.microsoft.com/office/powerpoint/2010/main" val="25170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6000" b="-9000"/>
          </a:stretch>
        </a:blipFill>
        <a:effectLst/>
      </p:bgPr>
    </p:bg>
    <p:spTree>
      <p:nvGrpSpPr>
        <p:cNvPr id="1" name=""/>
        <p:cNvGrpSpPr/>
        <p:nvPr/>
      </p:nvGrpSpPr>
      <p:grpSpPr>
        <a:xfrm>
          <a:off x="0" y="0"/>
          <a:ext cx="0" cy="0"/>
          <a:chOff x="0" y="0"/>
          <a:chExt cx="0" cy="0"/>
        </a:xfrm>
      </p:grpSpPr>
      <p:sp>
        <p:nvSpPr>
          <p:cNvPr id="4" name="Прямокутник 3">
            <a:extLst>
              <a:ext uri="{FF2B5EF4-FFF2-40B4-BE49-F238E27FC236}">
                <a16:creationId xmlns:a16="http://schemas.microsoft.com/office/drawing/2014/main" id="{0DA1E78B-E0A6-47C4-9CB0-DBD5B74E9E7B}"/>
              </a:ext>
            </a:extLst>
          </p:cNvPr>
          <p:cNvSpPr/>
          <p:nvPr/>
        </p:nvSpPr>
        <p:spPr>
          <a:xfrm>
            <a:off x="1869440" y="792480"/>
            <a:ext cx="9326880" cy="1477328"/>
          </a:xfrm>
          <a:prstGeom prst="rect">
            <a:avLst/>
          </a:prstGeom>
          <a:noFill/>
        </p:spPr>
        <p:txBody>
          <a:bodyPr wrap="square" lIns="91440" tIns="45720" rIns="91440" bIns="45720">
            <a:spAutoFit/>
          </a:bodyPr>
          <a:lstStyle/>
          <a:p>
            <a:pPr algn="ctr"/>
            <a:r>
              <a:rPr lang="uk-UA" sz="3600" b="1" dirty="0">
                <a:ln w="12700" cmpd="sng">
                  <a:solidFill>
                    <a:schemeClr val="accent6">
                      <a:lumMod val="75000"/>
                    </a:schemeClr>
                  </a:solidFill>
                  <a:prstDash val="solid"/>
                </a:ln>
                <a:solidFill>
                  <a:schemeClr val="accent6">
                    <a:lumMod val="75000"/>
                  </a:schemeClr>
                </a:solidFill>
                <a:latin typeface="Times New Roman" panose="02020603050405020304" pitchFamily="18" charset="0"/>
                <a:cs typeface="Times New Roman" panose="02020603050405020304" pitchFamily="18" charset="0"/>
              </a:rPr>
              <a:t>Харчування</a:t>
            </a:r>
            <a:endParaRPr lang="uk-UA" sz="3600" b="1" cap="none" spc="0" dirty="0">
              <a:ln w="12700" cmpd="sng">
                <a:solidFill>
                  <a:schemeClr val="accent6">
                    <a:lumMod val="75000"/>
                  </a:schemeClr>
                </a:solidFill>
                <a:prstDash val="solid"/>
              </a:ln>
              <a:solidFill>
                <a:schemeClr val="accent6">
                  <a:lumMod val="75000"/>
                </a:schemeClr>
              </a:solidFill>
              <a:effectLst/>
              <a:latin typeface="Times New Roman" panose="02020603050405020304" pitchFamily="18" charset="0"/>
              <a:cs typeface="Times New Roman" panose="02020603050405020304" pitchFamily="18" charset="0"/>
            </a:endParaRPr>
          </a:p>
          <a:p>
            <a:pPr algn="ctr"/>
            <a:endParaRPr lang="uk-UA"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pic>
        <p:nvPicPr>
          <p:cNvPr id="5" name="Рисунок 4">
            <a:extLst>
              <a:ext uri="{FF2B5EF4-FFF2-40B4-BE49-F238E27FC236}">
                <a16:creationId xmlns:a16="http://schemas.microsoft.com/office/drawing/2014/main" id="{90F64847-F928-42B5-8680-C4802A3A24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012455"/>
            <a:ext cx="5136517" cy="4159745"/>
          </a:xfrm>
          <a:prstGeom prst="rect">
            <a:avLst/>
          </a:prstGeom>
        </p:spPr>
      </p:pic>
      <p:pic>
        <p:nvPicPr>
          <p:cNvPr id="6" name="Рисунок 5">
            <a:extLst>
              <a:ext uri="{FF2B5EF4-FFF2-40B4-BE49-F238E27FC236}">
                <a16:creationId xmlns:a16="http://schemas.microsoft.com/office/drawing/2014/main" id="{27A73805-1DF1-4C08-A367-7FECECF663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483" y="2012455"/>
            <a:ext cx="3919220" cy="4159745"/>
          </a:xfrm>
          <a:prstGeom prst="rect">
            <a:avLst/>
          </a:prstGeom>
        </p:spPr>
      </p:pic>
    </p:spTree>
    <p:extLst>
      <p:ext uri="{BB962C8B-B14F-4D97-AF65-F5344CB8AC3E}">
        <p14:creationId xmlns:p14="http://schemas.microsoft.com/office/powerpoint/2010/main" val="367078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4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689D58-7840-4C07-A575-7320359816D4}"/>
              </a:ext>
            </a:extLst>
          </p:cNvPr>
          <p:cNvSpPr txBox="1"/>
          <p:nvPr/>
        </p:nvSpPr>
        <p:spPr>
          <a:xfrm>
            <a:off x="304800" y="1752600"/>
            <a:ext cx="12149729" cy="923330"/>
          </a:xfrm>
          <a:prstGeom prst="rect">
            <a:avLst/>
          </a:prstGeom>
          <a:noFill/>
        </p:spPr>
        <p:txBody>
          <a:bodyPr wrap="square" rtlCol="0">
            <a:spAutoFit/>
          </a:bodyPr>
          <a:lstStyle/>
          <a:p>
            <a:endParaRPr lang="uk-UA"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p:txBody>
      </p:sp>
      <p:sp>
        <p:nvSpPr>
          <p:cNvPr id="2" name="Прямокутник 1">
            <a:extLst>
              <a:ext uri="{FF2B5EF4-FFF2-40B4-BE49-F238E27FC236}">
                <a16:creationId xmlns:a16="http://schemas.microsoft.com/office/drawing/2014/main" id="{D96FA39F-E794-49C9-B4D5-116DA0220DCD}"/>
              </a:ext>
            </a:extLst>
          </p:cNvPr>
          <p:cNvSpPr/>
          <p:nvPr/>
        </p:nvSpPr>
        <p:spPr>
          <a:xfrm>
            <a:off x="660400" y="-2157144"/>
            <a:ext cx="10891520" cy="3970318"/>
          </a:xfrm>
          <a:prstGeom prst="rect">
            <a:avLst/>
          </a:prstGeom>
        </p:spPr>
        <p:txBody>
          <a:bodyPr wrap="square">
            <a:spAutoFit/>
          </a:bodyPr>
          <a:lstStyle/>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b="0" i="0" dirty="0">
              <a:solidFill>
                <a:srgbClr val="000000"/>
              </a:solidFill>
              <a:effectLst/>
              <a:latin typeface="Open Sans" panose="020B0604020202020204" charset="0"/>
            </a:endParaRPr>
          </a:p>
        </p:txBody>
      </p:sp>
      <p:pic>
        <p:nvPicPr>
          <p:cNvPr id="5" name="Рисунок 4">
            <a:extLst>
              <a:ext uri="{FF2B5EF4-FFF2-40B4-BE49-F238E27FC236}">
                <a16:creationId xmlns:a16="http://schemas.microsoft.com/office/drawing/2014/main" id="{B3CFFCAE-37F2-4257-9642-BC1467B4B722}"/>
              </a:ext>
            </a:extLst>
          </p:cNvPr>
          <p:cNvPicPr>
            <a:picLocks noChangeAspect="1"/>
          </p:cNvPicPr>
          <p:nvPr/>
        </p:nvPicPr>
        <p:blipFill rotWithShape="1">
          <a:blip r:embed="rId3">
            <a:extLst>
              <a:ext uri="{28A0092B-C50C-407E-A947-70E740481C1C}">
                <a14:useLocalDpi xmlns:a14="http://schemas.microsoft.com/office/drawing/2010/main" val="0"/>
              </a:ext>
            </a:extLst>
          </a:blip>
          <a:srcRect l="6754" t="2508" r="1646" b="-2508"/>
          <a:stretch/>
        </p:blipFill>
        <p:spPr>
          <a:xfrm>
            <a:off x="4155440" y="0"/>
            <a:ext cx="8152584" cy="6858000"/>
          </a:xfrm>
          <a:prstGeom prst="rect">
            <a:avLst/>
          </a:prstGeom>
        </p:spPr>
      </p:pic>
      <p:pic>
        <p:nvPicPr>
          <p:cNvPr id="7" name="Рисунок 6">
            <a:extLst>
              <a:ext uri="{FF2B5EF4-FFF2-40B4-BE49-F238E27FC236}">
                <a16:creationId xmlns:a16="http://schemas.microsoft.com/office/drawing/2014/main" id="{167DB089-63E3-444D-B7E3-161158DF73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290" y="0"/>
            <a:ext cx="5143500" cy="6858000"/>
          </a:xfrm>
          <a:prstGeom prst="rect">
            <a:avLst/>
          </a:prstGeom>
        </p:spPr>
      </p:pic>
    </p:spTree>
    <p:extLst>
      <p:ext uri="{BB962C8B-B14F-4D97-AF65-F5344CB8AC3E}">
        <p14:creationId xmlns:p14="http://schemas.microsoft.com/office/powerpoint/2010/main" val="4967133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ED91EF6A-6535-47E4-A314-B7D98154E9F4}"/>
              </a:ext>
            </a:extLst>
          </p:cNvPr>
          <p:cNvSpPr/>
          <p:nvPr/>
        </p:nvSpPr>
        <p:spPr>
          <a:xfrm>
            <a:off x="3495041" y="111761"/>
            <a:ext cx="4983190" cy="584775"/>
          </a:xfrm>
          <a:prstGeom prst="rect">
            <a:avLst/>
          </a:prstGeom>
          <a:noFill/>
        </p:spPr>
        <p:txBody>
          <a:bodyPr wrap="square" lIns="91440" tIns="45720" rIns="91440" bIns="45720">
            <a:spAutoFit/>
          </a:bodyPr>
          <a:lstStyle/>
          <a:p>
            <a:pPr algn="ctr"/>
            <a:r>
              <a:rPr lang="uk-UA" sz="32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Сучасний освітній простір</a:t>
            </a:r>
          </a:p>
        </p:txBody>
      </p:sp>
      <p:sp>
        <p:nvSpPr>
          <p:cNvPr id="3" name="TextBox 2">
            <a:extLst>
              <a:ext uri="{FF2B5EF4-FFF2-40B4-BE49-F238E27FC236}">
                <a16:creationId xmlns:a16="http://schemas.microsoft.com/office/drawing/2014/main" id="{0E1EDD6B-FC8E-422A-B947-B7CD942FDDF1}"/>
              </a:ext>
            </a:extLst>
          </p:cNvPr>
          <p:cNvSpPr txBox="1"/>
          <p:nvPr/>
        </p:nvSpPr>
        <p:spPr>
          <a:xfrm>
            <a:off x="2773680" y="955040"/>
            <a:ext cx="8934754" cy="3416320"/>
          </a:xfrm>
          <a:prstGeom prst="rect">
            <a:avLst/>
          </a:prstGeom>
          <a:noFill/>
        </p:spPr>
        <p:txBody>
          <a:bodyPr wrap="none" rtlCol="0">
            <a:spAutoFit/>
          </a:bodyPr>
          <a:lstStyle/>
          <a:p>
            <a:pPr marL="285750" indent="-285750">
              <a:buFont typeface="Arial" panose="020B0604020202020204" pitchFamily="34" charset="0"/>
              <a:buChar char="•"/>
            </a:pPr>
            <a:r>
              <a:rPr lang="uk-UA" sz="2400" b="1" i="1" dirty="0"/>
              <a:t>Навчальні кабінети;</a:t>
            </a:r>
          </a:p>
          <a:p>
            <a:pPr marL="285750" indent="-285750">
              <a:buFont typeface="Arial" panose="020B0604020202020204" pitchFamily="34" charset="0"/>
              <a:buChar char="•"/>
            </a:pPr>
            <a:r>
              <a:rPr lang="uk-UA" sz="2400" b="1" i="1" dirty="0"/>
              <a:t>Ресурсні кімнати – ЗДО, філія </a:t>
            </a:r>
            <a:r>
              <a:rPr lang="uk-UA" sz="2400" b="1" i="1" dirty="0" err="1"/>
              <a:t>Малинецький</a:t>
            </a:r>
            <a:r>
              <a:rPr lang="uk-UA" sz="2400" b="1" i="1" dirty="0"/>
              <a:t> ЗЗСО;</a:t>
            </a:r>
          </a:p>
          <a:p>
            <a:pPr marL="285750" indent="-285750">
              <a:buFont typeface="Arial" panose="020B0604020202020204" pitchFamily="34" charset="0"/>
              <a:buChar char="•"/>
            </a:pPr>
            <a:r>
              <a:rPr lang="uk-UA" sz="2400" b="1" i="1" dirty="0"/>
              <a:t>Бібліотека;</a:t>
            </a:r>
          </a:p>
          <a:p>
            <a:pPr marL="285750" indent="-285750">
              <a:buFont typeface="Arial" panose="020B0604020202020204" pitchFamily="34" charset="0"/>
              <a:buChar char="•"/>
            </a:pPr>
            <a:r>
              <a:rPr lang="uk-UA" sz="2400" b="1" i="1" dirty="0"/>
              <a:t>Кабінети інформатики – 2;</a:t>
            </a:r>
          </a:p>
          <a:p>
            <a:pPr marL="285750" indent="-285750">
              <a:buFont typeface="Arial" panose="020B0604020202020204" pitchFamily="34" charset="0"/>
              <a:buChar char="•"/>
            </a:pPr>
            <a:r>
              <a:rPr lang="uk-UA" sz="2400" b="1" i="1" dirty="0"/>
              <a:t>Актові зали – 2;</a:t>
            </a:r>
          </a:p>
          <a:p>
            <a:pPr marL="285750" indent="-285750">
              <a:buFont typeface="Arial" panose="020B0604020202020204" pitchFamily="34" charset="0"/>
              <a:buChar char="•"/>
            </a:pPr>
            <a:r>
              <a:rPr lang="uk-UA" sz="2400" b="1" i="1" dirty="0"/>
              <a:t>Ігрові майданчики, спортивні площадки;</a:t>
            </a:r>
          </a:p>
          <a:p>
            <a:pPr marL="285750" indent="-285750">
              <a:buFont typeface="Arial" panose="020B0604020202020204" pitchFamily="34" charset="0"/>
              <a:buChar char="•"/>
            </a:pPr>
            <a:r>
              <a:rPr lang="uk-UA" sz="2400" b="1" i="1" dirty="0"/>
              <a:t>Кабінет практичного психолога та соціального педагога – 2;</a:t>
            </a:r>
          </a:p>
          <a:p>
            <a:pPr marL="285750" indent="-285750">
              <a:buFont typeface="Arial" panose="020B0604020202020204" pitchFamily="34" charset="0"/>
              <a:buChar char="•"/>
            </a:pPr>
            <a:r>
              <a:rPr lang="uk-UA" sz="2400" b="1" i="1" dirty="0"/>
              <a:t>Кабінет медичної сестри – 2;</a:t>
            </a:r>
          </a:p>
          <a:p>
            <a:pPr marL="285750" indent="-285750">
              <a:buFont typeface="Arial" panose="020B0604020202020204" pitchFamily="34" charset="0"/>
              <a:buChar char="•"/>
            </a:pPr>
            <a:r>
              <a:rPr lang="uk-UA" sz="2400" b="1" i="1" dirty="0"/>
              <a:t>Харчоблоки – 2.</a:t>
            </a:r>
          </a:p>
        </p:txBody>
      </p:sp>
    </p:spTree>
    <p:extLst>
      <p:ext uri="{BB962C8B-B14F-4D97-AF65-F5344CB8AC3E}">
        <p14:creationId xmlns:p14="http://schemas.microsoft.com/office/powerpoint/2010/main" val="15859340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B55AFB88-9965-4D0F-A85B-9506E9403F81}"/>
              </a:ext>
            </a:extLst>
          </p:cNvPr>
          <p:cNvSpPr/>
          <p:nvPr/>
        </p:nvSpPr>
        <p:spPr>
          <a:xfrm>
            <a:off x="3332480" y="0"/>
            <a:ext cx="6228080" cy="523220"/>
          </a:xfrm>
          <a:prstGeom prst="rect">
            <a:avLst/>
          </a:prstGeom>
          <a:noFill/>
        </p:spPr>
        <p:txBody>
          <a:bodyPr wrap="square" lIns="91440" tIns="45720" rIns="91440" bIns="45720">
            <a:spAutoFit/>
          </a:bodyPr>
          <a:lstStyle/>
          <a:p>
            <a:pPr algn="ctr"/>
            <a:r>
              <a:rPr lang="uk-UA" sz="2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Удосконалення та покращення умов</a:t>
            </a:r>
          </a:p>
        </p:txBody>
      </p:sp>
      <p:sp>
        <p:nvSpPr>
          <p:cNvPr id="3" name="TextBox 2">
            <a:extLst>
              <a:ext uri="{FF2B5EF4-FFF2-40B4-BE49-F238E27FC236}">
                <a16:creationId xmlns:a16="http://schemas.microsoft.com/office/drawing/2014/main" id="{5533611D-F748-45AA-90E8-173D0B04FE49}"/>
              </a:ext>
            </a:extLst>
          </p:cNvPr>
          <p:cNvSpPr txBox="1"/>
          <p:nvPr/>
        </p:nvSpPr>
        <p:spPr>
          <a:xfrm>
            <a:off x="1333500" y="523220"/>
            <a:ext cx="10076180" cy="4431983"/>
          </a:xfrm>
          <a:prstGeom prst="rect">
            <a:avLst/>
          </a:prstGeom>
          <a:noFill/>
        </p:spPr>
        <p:txBody>
          <a:bodyPr wrap="square" rtlCol="0">
            <a:spAutoFit/>
          </a:bodyPr>
          <a:lstStyle/>
          <a:p>
            <a:pPr marL="285750" indent="-285750">
              <a:buFont typeface="Arial" panose="020B0604020202020204" pitchFamily="34" charset="0"/>
              <a:buChar char="•"/>
            </a:pPr>
            <a:r>
              <a:rPr lang="uk-UA" sz="2400" b="1" i="1" dirty="0"/>
              <a:t>Створено кабінет робототехніки – результат участі в </a:t>
            </a:r>
            <a:r>
              <a:rPr lang="uk-UA" sz="2400" b="1" i="1" dirty="0" err="1"/>
              <a:t>проєкті</a:t>
            </a:r>
            <a:r>
              <a:rPr lang="uk-UA" sz="2400" b="1" i="1" dirty="0"/>
              <a:t> «Економічне зростання громад» (</a:t>
            </a:r>
            <a:r>
              <a:rPr lang="en-US" sz="2400" b="1" i="1" dirty="0">
                <a:solidFill>
                  <a:srgbClr val="031926"/>
                </a:solidFill>
                <a:latin typeface="Times New Roman" panose="02020603050405020304" pitchFamily="18" charset="0"/>
                <a:cs typeface="Times New Roman" panose="02020603050405020304" pitchFamily="18" charset="0"/>
              </a:rPr>
              <a:t>ConCom4EG IT</a:t>
            </a:r>
            <a:r>
              <a:rPr lang="uk-UA" sz="2400" b="1" i="1" dirty="0">
                <a:solidFill>
                  <a:srgbClr val="031926"/>
                </a:solidFill>
                <a:latin typeface="Times New Roman" panose="02020603050405020304" pitchFamily="18" charset="0"/>
                <a:cs typeface="Times New Roman" panose="02020603050405020304" pitchFamily="18" charset="0"/>
              </a:rPr>
              <a:t>);</a:t>
            </a:r>
            <a:endParaRPr lang="uk-UA" sz="2400" b="1" i="1" dirty="0"/>
          </a:p>
          <a:p>
            <a:pPr marL="285750" indent="-285750">
              <a:buFont typeface="Arial" panose="020B0604020202020204" pitchFamily="34" charset="0"/>
              <a:buChar char="•"/>
            </a:pPr>
            <a:r>
              <a:rPr lang="uk-UA" sz="2400" b="1" i="1" dirty="0"/>
              <a:t>Придбано 6 комп’ютерів для комп’ютерного класу за </a:t>
            </a:r>
            <a:r>
              <a:rPr lang="uk-UA" sz="2400" b="1" i="1" dirty="0" err="1"/>
              <a:t>субвенційні</a:t>
            </a:r>
            <a:r>
              <a:rPr lang="uk-UA" sz="2400" b="1" i="1" dirty="0"/>
              <a:t> кошти;</a:t>
            </a:r>
          </a:p>
          <a:p>
            <a:pPr marL="285750" indent="-285750">
              <a:buFont typeface="Arial" panose="020B0604020202020204" pitchFamily="34" charset="0"/>
              <a:buChar char="•"/>
            </a:pPr>
            <a:r>
              <a:rPr lang="uk-UA" sz="2400" b="1" i="1" dirty="0"/>
              <a:t>Придбано два </a:t>
            </a:r>
            <a:r>
              <a:rPr lang="uk-UA" sz="2400" b="1" i="1" dirty="0" err="1"/>
              <a:t>мультиборди</a:t>
            </a:r>
            <a:r>
              <a:rPr lang="uk-UA" sz="2400" b="1" i="1" dirty="0"/>
              <a:t> (Малинці, </a:t>
            </a:r>
            <a:r>
              <a:rPr lang="uk-UA" sz="2400" b="1" i="1" dirty="0" err="1"/>
              <a:t>Клішківці</a:t>
            </a:r>
            <a:r>
              <a:rPr lang="uk-UA" sz="2400" b="1" i="1" dirty="0"/>
              <a:t>) – </a:t>
            </a:r>
            <a:r>
              <a:rPr lang="uk-UA" sz="2400" b="1" i="1" dirty="0" err="1"/>
              <a:t>субвенційні</a:t>
            </a:r>
            <a:r>
              <a:rPr lang="uk-UA" sz="2400" b="1" i="1" dirty="0"/>
              <a:t> кошти;</a:t>
            </a:r>
          </a:p>
          <a:p>
            <a:pPr marL="285750" indent="-285750">
              <a:buFont typeface="Arial" panose="020B0604020202020204" pitchFamily="34" charset="0"/>
              <a:buChar char="•"/>
            </a:pPr>
            <a:r>
              <a:rPr lang="uk-UA" sz="2400" b="1" i="1" dirty="0"/>
              <a:t>Поновлено меблі (столи і тумбочки) для бібліотеки та кабінету робототехніки 16 шт. – спонсорська допомога ГО за сприяння </a:t>
            </a:r>
            <a:r>
              <a:rPr lang="uk-UA" sz="2400" b="1" i="1" dirty="0" err="1"/>
              <a:t>Гановського</a:t>
            </a:r>
            <a:r>
              <a:rPr lang="uk-UA" sz="2400" b="1" i="1" dirty="0"/>
              <a:t> Р.П., Німеччина;</a:t>
            </a:r>
          </a:p>
          <a:p>
            <a:pPr marL="285750" indent="-285750">
              <a:buFont typeface="Arial" panose="020B0604020202020204" pitchFamily="34" charset="0"/>
              <a:buChar char="•"/>
            </a:pPr>
            <a:r>
              <a:rPr lang="uk-UA" sz="2400" b="1" i="1" dirty="0"/>
              <a:t>Куплено жалюзі в коридор І-ІІ поверх – батьківські кошти;</a:t>
            </a:r>
          </a:p>
          <a:p>
            <a:pPr marL="285750" indent="-285750">
              <a:buFont typeface="Arial" panose="020B0604020202020204" pitchFamily="34" charset="0"/>
              <a:buChar char="•"/>
            </a:pPr>
            <a:r>
              <a:rPr lang="uk-UA" sz="2400" b="1" i="1" dirty="0"/>
              <a:t>Сучасне освітлення в кабінеті зарубіжної літератури – батьківські кошти;</a:t>
            </a:r>
          </a:p>
          <a:p>
            <a:endParaRPr lang="uk-UA" dirty="0"/>
          </a:p>
        </p:txBody>
      </p:sp>
    </p:spTree>
    <p:extLst>
      <p:ext uri="{BB962C8B-B14F-4D97-AF65-F5344CB8AC3E}">
        <p14:creationId xmlns:p14="http://schemas.microsoft.com/office/powerpoint/2010/main" val="21108085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B55AFB88-9965-4D0F-A85B-9506E9403F81}"/>
              </a:ext>
            </a:extLst>
          </p:cNvPr>
          <p:cNvSpPr/>
          <p:nvPr/>
        </p:nvSpPr>
        <p:spPr>
          <a:xfrm>
            <a:off x="3332480" y="0"/>
            <a:ext cx="6228080" cy="523220"/>
          </a:xfrm>
          <a:prstGeom prst="rect">
            <a:avLst/>
          </a:prstGeom>
          <a:noFill/>
        </p:spPr>
        <p:txBody>
          <a:bodyPr wrap="square" lIns="91440" tIns="45720" rIns="91440" bIns="45720">
            <a:spAutoFit/>
          </a:bodyPr>
          <a:lstStyle/>
          <a:p>
            <a:pPr algn="ctr"/>
            <a:r>
              <a:rPr lang="uk-UA" sz="2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Удосконалення та покращення умов</a:t>
            </a:r>
          </a:p>
        </p:txBody>
      </p:sp>
      <p:sp>
        <p:nvSpPr>
          <p:cNvPr id="3" name="TextBox 2">
            <a:extLst>
              <a:ext uri="{FF2B5EF4-FFF2-40B4-BE49-F238E27FC236}">
                <a16:creationId xmlns:a16="http://schemas.microsoft.com/office/drawing/2014/main" id="{5533611D-F748-45AA-90E8-173D0B04FE49}"/>
              </a:ext>
            </a:extLst>
          </p:cNvPr>
          <p:cNvSpPr txBox="1"/>
          <p:nvPr/>
        </p:nvSpPr>
        <p:spPr>
          <a:xfrm>
            <a:off x="1229360" y="670560"/>
            <a:ext cx="10389869" cy="5909310"/>
          </a:xfrm>
          <a:prstGeom prst="rect">
            <a:avLst/>
          </a:prstGeom>
          <a:noFill/>
        </p:spPr>
        <p:txBody>
          <a:bodyPr wrap="square" rtlCol="0">
            <a:spAutoFit/>
          </a:bodyPr>
          <a:lstStyle/>
          <a:p>
            <a:pPr marL="285750" indent="-285750">
              <a:buFont typeface="Arial" panose="020B0604020202020204" pitchFamily="34" charset="0"/>
              <a:buChar char="•"/>
            </a:pPr>
            <a:r>
              <a:rPr lang="uk-UA" sz="2400" b="1" i="1" dirty="0"/>
              <a:t>Сучасне освітлення в коридорі, кабінеті психолога, </a:t>
            </a:r>
            <a:r>
              <a:rPr lang="uk-UA" sz="2400" b="1" i="1" dirty="0" err="1"/>
              <a:t>каб</a:t>
            </a:r>
            <a:r>
              <a:rPr lang="uk-UA" sz="2400" b="1" i="1" dirty="0"/>
              <a:t>. Заступників за кошти громади;</a:t>
            </a:r>
          </a:p>
          <a:p>
            <a:pPr marL="285750" indent="-285750">
              <a:buFont typeface="Arial" panose="020B0604020202020204" pitchFamily="34" charset="0"/>
              <a:buChar char="•"/>
            </a:pPr>
            <a:r>
              <a:rPr lang="uk-UA" sz="2400" b="1" i="1" dirty="0"/>
              <a:t>Придбано стільці 20 шт. в кабінет робототехніки за кошти громади</a:t>
            </a:r>
          </a:p>
          <a:p>
            <a:pPr marL="285750" indent="-285750">
              <a:buFont typeface="Arial" panose="020B0604020202020204" pitchFamily="34" charset="0"/>
              <a:buChar char="•"/>
            </a:pPr>
            <a:r>
              <a:rPr lang="uk-UA" sz="2400" b="1" i="1" dirty="0"/>
              <a:t>Замінено умивальники на харчоблоці за кошти членів пед. колективу;</a:t>
            </a:r>
          </a:p>
          <a:p>
            <a:pPr marL="285750" indent="-285750">
              <a:buFont typeface="Arial" panose="020B0604020202020204" pitchFamily="34" charset="0"/>
              <a:buChar char="•"/>
            </a:pPr>
            <a:r>
              <a:rPr lang="uk-UA" sz="2400" b="1" i="1" dirty="0"/>
              <a:t>Придбано телевізор-плазму за спонсорські кошти Мойсеєнко Т.В. </a:t>
            </a:r>
          </a:p>
          <a:p>
            <a:pPr marL="285750" indent="-285750">
              <a:buFont typeface="Arial" panose="020B0604020202020204" pitchFamily="34" charset="0"/>
              <a:buChar char="•"/>
            </a:pPr>
            <a:r>
              <a:rPr lang="ru-RU" sz="2400" b="1" i="1" dirty="0">
                <a:cs typeface="Times New Roman" panose="02020603050405020304" pitchFamily="18" charset="0"/>
              </a:rPr>
              <a:t>В рамках </a:t>
            </a:r>
            <a:r>
              <a:rPr lang="ru-RU" sz="2400" b="1" i="1" dirty="0" err="1">
                <a:cs typeface="Times New Roman" panose="02020603050405020304" pitchFamily="18" charset="0"/>
              </a:rPr>
              <a:t>проєкту</a:t>
            </a:r>
            <a:r>
              <a:rPr lang="ru-RU" sz="2400" b="1" i="1" dirty="0">
                <a:cs typeface="Times New Roman" panose="02020603050405020304" pitchFamily="18" charset="0"/>
              </a:rPr>
              <a:t> </a:t>
            </a:r>
            <a:r>
              <a:rPr lang="uk-UA" sz="2400" b="1" i="1" dirty="0">
                <a:cs typeface="Times New Roman" panose="02020603050405020304" pitchFamily="18" charset="0"/>
              </a:rPr>
              <a:t>в межах індивідуального Гранту від </a:t>
            </a:r>
            <a:r>
              <a:rPr lang="en-US" sz="2400" b="1" i="1" dirty="0">
                <a:cs typeface="Times New Roman" panose="02020603050405020304" pitchFamily="18" charset="0"/>
              </a:rPr>
              <a:t>German Research Centre for Geosciences </a:t>
            </a:r>
            <a:r>
              <a:rPr lang="uk-UA" sz="2400" b="1" i="1" dirty="0">
                <a:cs typeface="Times New Roman" panose="02020603050405020304" pitchFamily="18" charset="0"/>
              </a:rPr>
              <a:t>Потсдамський центр наук про Землю, Німецький центр дослідження Землі </a:t>
            </a:r>
            <a:r>
              <a:rPr lang="ru-RU" sz="2400" b="1" i="1" dirty="0">
                <a:cs typeface="Times New Roman" panose="02020603050405020304" pitchFamily="18" charset="0"/>
              </a:rPr>
              <a:t>одержано перший сейсмограф , за </a:t>
            </a:r>
            <a:r>
              <a:rPr lang="ru-RU" sz="2400" b="1" i="1" dirty="0" err="1">
                <a:cs typeface="Times New Roman" panose="02020603050405020304" pitchFamily="18" charset="0"/>
              </a:rPr>
              <a:t>сприяння</a:t>
            </a:r>
            <a:r>
              <a:rPr lang="ru-RU" sz="2400" b="1" i="1" dirty="0">
                <a:cs typeface="Times New Roman" panose="02020603050405020304" pitchFamily="18" charset="0"/>
              </a:rPr>
              <a:t> </a:t>
            </a:r>
            <a:r>
              <a:rPr lang="ru-RU" sz="2400" b="1" i="1" dirty="0" err="1">
                <a:cs typeface="Times New Roman" panose="02020603050405020304" pitchFamily="18" charset="0"/>
              </a:rPr>
              <a:t>переможця</a:t>
            </a:r>
            <a:r>
              <a:rPr lang="ru-RU" sz="2400" b="1" i="1" dirty="0">
                <a:cs typeface="Times New Roman" panose="02020603050405020304" pitchFamily="18" charset="0"/>
              </a:rPr>
              <a:t> </a:t>
            </a:r>
            <a:r>
              <a:rPr lang="ru-RU" sz="2400" b="1" i="1" dirty="0" err="1">
                <a:cs typeface="Times New Roman" panose="02020603050405020304" pitchFamily="18" charset="0"/>
              </a:rPr>
              <a:t>проєкту</a:t>
            </a:r>
            <a:r>
              <a:rPr lang="ru-RU" sz="2400" b="1" i="1" dirty="0">
                <a:cs typeface="Times New Roman" panose="02020603050405020304" pitchFamily="18" charset="0"/>
              </a:rPr>
              <a:t> </a:t>
            </a:r>
            <a:r>
              <a:rPr lang="ru-RU" sz="2400" b="1" i="1" dirty="0" err="1">
                <a:cs typeface="Times New Roman" panose="02020603050405020304" pitchFamily="18" charset="0"/>
              </a:rPr>
              <a:t>вчителя</a:t>
            </a:r>
            <a:r>
              <a:rPr lang="ru-RU" sz="2400" b="1" i="1" dirty="0">
                <a:cs typeface="Times New Roman" panose="02020603050405020304" pitchFamily="18" charset="0"/>
              </a:rPr>
              <a:t> </a:t>
            </a:r>
            <a:r>
              <a:rPr lang="ru-RU" sz="2400" b="1" i="1" dirty="0" err="1">
                <a:cs typeface="Times New Roman" panose="02020603050405020304" pitchFamily="18" charset="0"/>
              </a:rPr>
              <a:t>географії</a:t>
            </a:r>
            <a:r>
              <a:rPr lang="ru-RU" sz="2400" b="1" i="1" dirty="0">
                <a:cs typeface="Times New Roman" panose="02020603050405020304" pitchFamily="18" charset="0"/>
              </a:rPr>
              <a:t> та </a:t>
            </a:r>
            <a:r>
              <a:rPr lang="en-US" sz="2400" b="1" i="1" dirty="0">
                <a:cs typeface="Times New Roman" panose="02020603050405020304" pitchFamily="18" charset="0"/>
              </a:rPr>
              <a:t>STEM</a:t>
            </a:r>
            <a:r>
              <a:rPr lang="uk-UA" sz="2400" b="1" i="1" dirty="0">
                <a:cs typeface="Times New Roman" panose="02020603050405020304" pitchFamily="18" charset="0"/>
              </a:rPr>
              <a:t> освіти, кандидата </a:t>
            </a:r>
            <a:r>
              <a:rPr lang="uk-UA" sz="2400" b="1" i="1" dirty="0" err="1">
                <a:cs typeface="Times New Roman" panose="02020603050405020304" pitchFamily="18" charset="0"/>
              </a:rPr>
              <a:t>геогафічних</a:t>
            </a:r>
            <a:r>
              <a:rPr lang="uk-UA" sz="2400" b="1" i="1" dirty="0">
                <a:cs typeface="Times New Roman" panose="02020603050405020304" pitchFamily="18" charset="0"/>
              </a:rPr>
              <a:t> наук, доцента Кирилюка С.М.</a:t>
            </a:r>
          </a:p>
          <a:p>
            <a:pPr marL="285750" indent="-285750">
              <a:buFont typeface="Arial" panose="020B0604020202020204" pitchFamily="34" charset="0"/>
              <a:buChar char="•"/>
            </a:pPr>
            <a:r>
              <a:rPr lang="uk-UA" sz="2400" b="1" i="1" dirty="0">
                <a:cs typeface="Times New Roman" panose="02020603050405020304" pitchFamily="18" charset="0"/>
              </a:rPr>
              <a:t>Отримано канцелярське та шкільне приладдя на суму 28000 грн., замовлено техніку для навчальних кабінетів на суму 72000 грн. за результатами участі у міжнародній програмі «Демократична школа» в </a:t>
            </a:r>
            <a:r>
              <a:rPr lang="uk-UA" sz="2400" b="1" i="1" dirty="0" err="1">
                <a:cs typeface="Times New Roman" panose="02020603050405020304" pitchFamily="18" charset="0"/>
              </a:rPr>
              <a:t>проєкті</a:t>
            </a:r>
            <a:r>
              <a:rPr lang="uk-UA" sz="2400" b="1" i="1" dirty="0">
                <a:cs typeface="Times New Roman" panose="02020603050405020304" pitchFamily="18" charset="0"/>
              </a:rPr>
              <a:t> «Сталий та рівний розвиток. </a:t>
            </a:r>
            <a:r>
              <a:rPr lang="uk-UA" sz="2400" b="1" i="1" dirty="0" err="1">
                <a:cs typeface="Times New Roman" panose="02020603050405020304" pitchFamily="18" charset="0"/>
              </a:rPr>
              <a:t>Проєктне</a:t>
            </a:r>
            <a:r>
              <a:rPr lang="uk-UA" sz="2400" b="1" i="1" dirty="0">
                <a:cs typeface="Times New Roman" panose="02020603050405020304" pitchFamily="18" charset="0"/>
              </a:rPr>
              <a:t> навчання для сільських шкіл.»</a:t>
            </a:r>
          </a:p>
          <a:p>
            <a:pPr marL="285750" indent="-285750">
              <a:buFont typeface="Arial" panose="020B0604020202020204" pitchFamily="34" charset="0"/>
              <a:buChar char="•"/>
            </a:pPr>
            <a:endParaRPr lang="uk-UA" dirty="0"/>
          </a:p>
        </p:txBody>
      </p:sp>
    </p:spTree>
    <p:extLst>
      <p:ext uri="{BB962C8B-B14F-4D97-AF65-F5344CB8AC3E}">
        <p14:creationId xmlns:p14="http://schemas.microsoft.com/office/powerpoint/2010/main" val="10525230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B55AFB88-9965-4D0F-A85B-9506E9403F81}"/>
              </a:ext>
            </a:extLst>
          </p:cNvPr>
          <p:cNvSpPr/>
          <p:nvPr/>
        </p:nvSpPr>
        <p:spPr>
          <a:xfrm>
            <a:off x="3332480" y="0"/>
            <a:ext cx="6228080" cy="523220"/>
          </a:xfrm>
          <a:prstGeom prst="rect">
            <a:avLst/>
          </a:prstGeom>
          <a:noFill/>
        </p:spPr>
        <p:txBody>
          <a:bodyPr wrap="square" lIns="91440" tIns="45720" rIns="91440" bIns="45720">
            <a:spAutoFit/>
          </a:bodyPr>
          <a:lstStyle/>
          <a:p>
            <a:pPr algn="ctr"/>
            <a:r>
              <a:rPr lang="uk-UA" sz="2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Удосконалення та покращення умов</a:t>
            </a:r>
          </a:p>
        </p:txBody>
      </p:sp>
      <p:pic>
        <p:nvPicPr>
          <p:cNvPr id="5" name="Рисунок 4">
            <a:extLst>
              <a:ext uri="{FF2B5EF4-FFF2-40B4-BE49-F238E27FC236}">
                <a16:creationId xmlns:a16="http://schemas.microsoft.com/office/drawing/2014/main" id="{6DB0AE89-5E59-403F-8D75-34B67D97A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689" y="788645"/>
            <a:ext cx="5137581" cy="5532140"/>
          </a:xfrm>
          <a:prstGeom prst="rect">
            <a:avLst/>
          </a:prstGeom>
        </p:spPr>
      </p:pic>
      <p:pic>
        <p:nvPicPr>
          <p:cNvPr id="7" name="Рисунок 6">
            <a:extLst>
              <a:ext uri="{FF2B5EF4-FFF2-40B4-BE49-F238E27FC236}">
                <a16:creationId xmlns:a16="http://schemas.microsoft.com/office/drawing/2014/main" id="{189119B1-5E59-47F7-9C37-CF6661EFBE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9990" y="788643"/>
            <a:ext cx="5137581" cy="5532141"/>
          </a:xfrm>
          <a:prstGeom prst="rect">
            <a:avLst/>
          </a:prstGeom>
        </p:spPr>
      </p:pic>
    </p:spTree>
    <p:extLst>
      <p:ext uri="{BB962C8B-B14F-4D97-AF65-F5344CB8AC3E}">
        <p14:creationId xmlns:p14="http://schemas.microsoft.com/office/powerpoint/2010/main" val="929006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6000" b="-9000"/>
          </a:stretch>
        </a:blipFill>
        <a:effectLst/>
      </p:bgPr>
    </p:bg>
    <p:spTree>
      <p:nvGrpSpPr>
        <p:cNvPr id="1" name=""/>
        <p:cNvGrpSpPr/>
        <p:nvPr/>
      </p:nvGrpSpPr>
      <p:grpSpPr>
        <a:xfrm>
          <a:off x="0" y="0"/>
          <a:ext cx="0" cy="0"/>
          <a:chOff x="0" y="0"/>
          <a:chExt cx="0" cy="0"/>
        </a:xfrm>
      </p:grpSpPr>
      <p:sp>
        <p:nvSpPr>
          <p:cNvPr id="4" name="Прямокутник 3">
            <a:extLst>
              <a:ext uri="{FF2B5EF4-FFF2-40B4-BE49-F238E27FC236}">
                <a16:creationId xmlns:a16="http://schemas.microsoft.com/office/drawing/2014/main" id="{0DA1E78B-E0A6-47C4-9CB0-DBD5B74E9E7B}"/>
              </a:ext>
            </a:extLst>
          </p:cNvPr>
          <p:cNvSpPr/>
          <p:nvPr/>
        </p:nvSpPr>
        <p:spPr>
          <a:xfrm>
            <a:off x="1869440" y="792480"/>
            <a:ext cx="9326880" cy="1477328"/>
          </a:xfrm>
          <a:prstGeom prst="rect">
            <a:avLst/>
          </a:prstGeom>
          <a:noFill/>
        </p:spPr>
        <p:txBody>
          <a:bodyPr wrap="square" lIns="91440" tIns="45720" rIns="91440" bIns="45720">
            <a:spAutoFit/>
          </a:bodyPr>
          <a:lstStyle/>
          <a:p>
            <a:pPr algn="ctr"/>
            <a:r>
              <a:rPr lang="uk-UA" sz="3600" b="1" dirty="0">
                <a:ln w="12700" cmpd="sng">
                  <a:solidFill>
                    <a:schemeClr val="accent6">
                      <a:lumMod val="75000"/>
                    </a:schemeClr>
                  </a:solidFill>
                  <a:prstDash val="solid"/>
                </a:ln>
                <a:solidFill>
                  <a:schemeClr val="accent6">
                    <a:lumMod val="75000"/>
                  </a:schemeClr>
                </a:solidFill>
                <a:latin typeface="Times New Roman" panose="02020603050405020304" pitchFamily="18" charset="0"/>
                <a:cs typeface="Times New Roman" panose="02020603050405020304" pitchFamily="18" charset="0"/>
              </a:rPr>
              <a:t>Вектори перспективи та співпраці</a:t>
            </a:r>
            <a:endParaRPr lang="uk-UA" sz="3600" b="1" cap="none" spc="0" dirty="0">
              <a:ln w="12700" cmpd="sng">
                <a:solidFill>
                  <a:schemeClr val="accent6">
                    <a:lumMod val="75000"/>
                  </a:schemeClr>
                </a:solidFill>
                <a:prstDash val="solid"/>
              </a:ln>
              <a:solidFill>
                <a:schemeClr val="accent6">
                  <a:lumMod val="75000"/>
                </a:schemeClr>
              </a:solidFill>
              <a:effectLst/>
              <a:latin typeface="Times New Roman" panose="02020603050405020304" pitchFamily="18" charset="0"/>
              <a:cs typeface="Times New Roman" panose="02020603050405020304" pitchFamily="18" charset="0"/>
            </a:endParaRPr>
          </a:p>
          <a:p>
            <a:pPr algn="ctr"/>
            <a:endParaRPr lang="uk-UA"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5" name="Прямокутник: округлені кути 4">
            <a:extLst>
              <a:ext uri="{FF2B5EF4-FFF2-40B4-BE49-F238E27FC236}">
                <a16:creationId xmlns:a16="http://schemas.microsoft.com/office/drawing/2014/main" id="{70FAA46F-CA05-41BD-95FD-31DCCB76022F}"/>
              </a:ext>
            </a:extLst>
          </p:cNvPr>
          <p:cNvSpPr/>
          <p:nvPr/>
        </p:nvSpPr>
        <p:spPr>
          <a:xfrm>
            <a:off x="944880" y="1605280"/>
            <a:ext cx="10922000" cy="49276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Arial" panose="020B0604020202020204" pitchFamily="34" charset="0"/>
              <a:buChar char="•"/>
            </a:pPr>
            <a:r>
              <a:rPr lang="uk-UA" sz="2400" b="1" i="1"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Асоціація ВГУ;</a:t>
            </a:r>
          </a:p>
          <a:p>
            <a:pPr marL="342900" indent="-342900" algn="just">
              <a:buFont typeface="Arial" panose="020B0604020202020204" pitchFamily="34" charset="0"/>
              <a:buChar char="•"/>
            </a:pPr>
            <a:r>
              <a:rPr lang="uk-UA" sz="2400" b="1" i="1"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МБАН; ГО </a:t>
            </a:r>
            <a:r>
              <a:rPr lang="en-US" sz="2400" b="1" i="1" dirty="0" err="1">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Edcamp</a:t>
            </a:r>
            <a:r>
              <a:rPr lang="uk-UA" sz="2400" b="1" i="1"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ІППОЧО;</a:t>
            </a:r>
          </a:p>
          <a:p>
            <a:pPr marL="342900" indent="-342900" algn="just">
              <a:buFont typeface="Arial" panose="020B0604020202020204" pitchFamily="34" charset="0"/>
              <a:buChar char="•"/>
            </a:pPr>
            <a:r>
              <a:rPr lang="uk-UA" sz="2400" b="1" i="1"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Музична школа ім. В. </a:t>
            </a:r>
            <a:r>
              <a:rPr lang="uk-UA" sz="2400" b="1" i="1" dirty="0" err="1">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Фокшука</a:t>
            </a:r>
            <a:r>
              <a:rPr lang="uk-UA" sz="2400" b="1" i="1"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p>
          <a:p>
            <a:pPr marL="342900" indent="-342900" algn="just">
              <a:buFont typeface="Arial" panose="020B0604020202020204" pitchFamily="34" charset="0"/>
              <a:buChar char="•"/>
            </a:pPr>
            <a:r>
              <a:rPr lang="uk-UA" sz="2400" b="1" i="1"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Центр культури, дозвілля, туризму та спорту </a:t>
            </a:r>
            <a:r>
              <a:rPr lang="uk-UA" sz="2400" b="1" i="1" dirty="0" err="1">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Клішковецької</a:t>
            </a:r>
            <a:r>
              <a:rPr lang="uk-UA" sz="2400" b="1" i="1"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ТГ;</a:t>
            </a:r>
          </a:p>
          <a:p>
            <a:pPr marL="342900" indent="-342900" algn="just">
              <a:buFont typeface="Arial" panose="020B0604020202020204" pitchFamily="34" charset="0"/>
              <a:buChar char="•"/>
            </a:pPr>
            <a:r>
              <a:rPr lang="uk-UA" sz="2400" b="1" i="1"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Випускники ЗО;</a:t>
            </a:r>
          </a:p>
          <a:p>
            <a:pPr marL="342900" indent="-342900" algn="just">
              <a:buFont typeface="Arial" panose="020B0604020202020204" pitchFamily="34" charset="0"/>
              <a:buChar char="•"/>
            </a:pPr>
            <a:r>
              <a:rPr lang="uk-UA" sz="2400" b="1" i="1"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Платформа «Єдина школа Онлайн» для закладів освіти;</a:t>
            </a:r>
          </a:p>
          <a:p>
            <a:pPr marL="342900" indent="-342900" algn="just">
              <a:buFont typeface="Arial" panose="020B0604020202020204" pitchFamily="34" charset="0"/>
              <a:buChar char="•"/>
            </a:pPr>
            <a:r>
              <a:rPr lang="uk-UA" sz="2400" b="1" i="1"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Батьківська громадськість;</a:t>
            </a:r>
          </a:p>
          <a:p>
            <a:pPr marL="342900" indent="-342900" algn="just">
              <a:buFont typeface="Arial" panose="020B0604020202020204" pitchFamily="34" charset="0"/>
              <a:buChar char="•"/>
            </a:pPr>
            <a:r>
              <a:rPr lang="uk-UA" sz="2400" b="1" i="1"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Органи місцевого самоврядування;</a:t>
            </a:r>
          </a:p>
          <a:p>
            <a:pPr marL="342900" indent="-342900" algn="just">
              <a:buFont typeface="Arial" panose="020B0604020202020204" pitchFamily="34" charset="0"/>
              <a:buChar char="•"/>
            </a:pPr>
            <a:r>
              <a:rPr lang="uk-UA" sz="2400" b="1" i="1"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Програма підтримки освітніх реформ в Україні - «Демократична школа» європейського центру ім. </a:t>
            </a:r>
            <a:r>
              <a:rPr lang="uk-UA" sz="2400" b="1" i="1" dirty="0" err="1">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Вергеланда</a:t>
            </a:r>
            <a:r>
              <a:rPr lang="uk-UA" sz="2400" b="1" i="1"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p>
          <a:p>
            <a:pPr marL="342900" indent="-342900" algn="just">
              <a:buFont typeface="Arial" panose="020B0604020202020204" pitchFamily="34" charset="0"/>
              <a:buChar char="•"/>
            </a:pPr>
            <a:endParaRPr lang="uk-UA" sz="2400" b="1" i="1"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ctr">
              <a:buFont typeface="Arial" panose="020B0604020202020204" pitchFamily="34" charset="0"/>
              <a:buChar char="•"/>
            </a:pPr>
            <a:endParaRPr lang="uk-UA" sz="2400" b="1" i="1"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116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4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689D58-7840-4C07-A575-7320359816D4}"/>
              </a:ext>
            </a:extLst>
          </p:cNvPr>
          <p:cNvSpPr txBox="1"/>
          <p:nvPr/>
        </p:nvSpPr>
        <p:spPr>
          <a:xfrm>
            <a:off x="304800" y="1752600"/>
            <a:ext cx="12149729" cy="923330"/>
          </a:xfrm>
          <a:prstGeom prst="rect">
            <a:avLst/>
          </a:prstGeom>
          <a:noFill/>
        </p:spPr>
        <p:txBody>
          <a:bodyPr wrap="square" rtlCol="0">
            <a:spAutoFit/>
          </a:bodyPr>
          <a:lstStyle/>
          <a:p>
            <a:endParaRPr lang="uk-UA"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p:txBody>
      </p:sp>
      <p:sp>
        <p:nvSpPr>
          <p:cNvPr id="2" name="Прямокутник 1">
            <a:extLst>
              <a:ext uri="{FF2B5EF4-FFF2-40B4-BE49-F238E27FC236}">
                <a16:creationId xmlns:a16="http://schemas.microsoft.com/office/drawing/2014/main" id="{D96FA39F-E794-49C9-B4D5-116DA0220DCD}"/>
              </a:ext>
            </a:extLst>
          </p:cNvPr>
          <p:cNvSpPr/>
          <p:nvPr/>
        </p:nvSpPr>
        <p:spPr>
          <a:xfrm>
            <a:off x="660400" y="-2157144"/>
            <a:ext cx="10891520" cy="3970318"/>
          </a:xfrm>
          <a:prstGeom prst="rect">
            <a:avLst/>
          </a:prstGeom>
        </p:spPr>
        <p:txBody>
          <a:bodyPr wrap="square">
            <a:spAutoFit/>
          </a:bodyPr>
          <a:lstStyle/>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b="0" i="0" dirty="0">
              <a:solidFill>
                <a:srgbClr val="000000"/>
              </a:solidFill>
              <a:effectLst/>
              <a:latin typeface="Open Sans" panose="020B0604020202020204" charset="0"/>
            </a:endParaRPr>
          </a:p>
        </p:txBody>
      </p:sp>
      <p:pic>
        <p:nvPicPr>
          <p:cNvPr id="5" name="Рисунок 4">
            <a:extLst>
              <a:ext uri="{FF2B5EF4-FFF2-40B4-BE49-F238E27FC236}">
                <a16:creationId xmlns:a16="http://schemas.microsoft.com/office/drawing/2014/main" id="{35120207-31F8-459A-AEAD-D20B09A12F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4800" y="731520"/>
            <a:ext cx="7344049" cy="5842000"/>
          </a:xfrm>
          <a:prstGeom prst="rect">
            <a:avLst/>
          </a:prstGeom>
        </p:spPr>
      </p:pic>
      <p:pic>
        <p:nvPicPr>
          <p:cNvPr id="7" name="Рисунок 6">
            <a:extLst>
              <a:ext uri="{FF2B5EF4-FFF2-40B4-BE49-F238E27FC236}">
                <a16:creationId xmlns:a16="http://schemas.microsoft.com/office/drawing/2014/main" id="{1B009CAA-E652-48E7-9E79-362006458D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 y="650240"/>
            <a:ext cx="6543040" cy="4907280"/>
          </a:xfrm>
          <a:prstGeom prst="rect">
            <a:avLst/>
          </a:prstGeom>
        </p:spPr>
      </p:pic>
    </p:spTree>
    <p:extLst>
      <p:ext uri="{BB962C8B-B14F-4D97-AF65-F5344CB8AC3E}">
        <p14:creationId xmlns:p14="http://schemas.microsoft.com/office/powerpoint/2010/main" val="26713172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4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689D58-7840-4C07-A575-7320359816D4}"/>
              </a:ext>
            </a:extLst>
          </p:cNvPr>
          <p:cNvSpPr txBox="1"/>
          <p:nvPr/>
        </p:nvSpPr>
        <p:spPr>
          <a:xfrm>
            <a:off x="304800" y="1752600"/>
            <a:ext cx="12149729" cy="923330"/>
          </a:xfrm>
          <a:prstGeom prst="rect">
            <a:avLst/>
          </a:prstGeom>
          <a:noFill/>
        </p:spPr>
        <p:txBody>
          <a:bodyPr wrap="square" rtlCol="0">
            <a:spAutoFit/>
          </a:bodyPr>
          <a:lstStyle/>
          <a:p>
            <a:endParaRPr lang="uk-UA"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p:txBody>
      </p:sp>
      <p:sp>
        <p:nvSpPr>
          <p:cNvPr id="2" name="Прямокутник 1">
            <a:extLst>
              <a:ext uri="{FF2B5EF4-FFF2-40B4-BE49-F238E27FC236}">
                <a16:creationId xmlns:a16="http://schemas.microsoft.com/office/drawing/2014/main" id="{D96FA39F-E794-49C9-B4D5-116DA0220DCD}"/>
              </a:ext>
            </a:extLst>
          </p:cNvPr>
          <p:cNvSpPr/>
          <p:nvPr/>
        </p:nvSpPr>
        <p:spPr>
          <a:xfrm>
            <a:off x="660400" y="-2157144"/>
            <a:ext cx="10891520" cy="3970318"/>
          </a:xfrm>
          <a:prstGeom prst="rect">
            <a:avLst/>
          </a:prstGeom>
        </p:spPr>
        <p:txBody>
          <a:bodyPr wrap="square">
            <a:spAutoFit/>
          </a:bodyPr>
          <a:lstStyle/>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b="0" i="0" dirty="0">
              <a:solidFill>
                <a:srgbClr val="000000"/>
              </a:solidFill>
              <a:effectLst/>
              <a:latin typeface="Open Sans" panose="020B0604020202020204" charset="0"/>
            </a:endParaRPr>
          </a:p>
        </p:txBody>
      </p:sp>
      <p:pic>
        <p:nvPicPr>
          <p:cNvPr id="5" name="Рисунок 4">
            <a:extLst>
              <a:ext uri="{FF2B5EF4-FFF2-40B4-BE49-F238E27FC236}">
                <a16:creationId xmlns:a16="http://schemas.microsoft.com/office/drawing/2014/main" id="{EF840AD9-B49D-4B80-A65C-DBF4C1781F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56680"/>
            <a:ext cx="7821758" cy="5866319"/>
          </a:xfrm>
          <a:prstGeom prst="rect">
            <a:avLst/>
          </a:prstGeom>
        </p:spPr>
      </p:pic>
      <p:pic>
        <p:nvPicPr>
          <p:cNvPr id="7" name="Рисунок 6">
            <a:extLst>
              <a:ext uri="{FF2B5EF4-FFF2-40B4-BE49-F238E27FC236}">
                <a16:creationId xmlns:a16="http://schemas.microsoft.com/office/drawing/2014/main" id="{D720E912-29B2-4A46-930A-AA6427B05A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613" y="1136980"/>
            <a:ext cx="7628027" cy="5721020"/>
          </a:xfrm>
          <a:prstGeom prst="rect">
            <a:avLst/>
          </a:prstGeom>
        </p:spPr>
      </p:pic>
    </p:spTree>
    <p:extLst>
      <p:ext uri="{BB962C8B-B14F-4D97-AF65-F5344CB8AC3E}">
        <p14:creationId xmlns:p14="http://schemas.microsoft.com/office/powerpoint/2010/main" val="33137758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6000" b="-9000"/>
          </a:stretch>
        </a:blipFill>
        <a:effectLst/>
      </p:bgPr>
    </p:bg>
    <p:spTree>
      <p:nvGrpSpPr>
        <p:cNvPr id="1" name=""/>
        <p:cNvGrpSpPr/>
        <p:nvPr/>
      </p:nvGrpSpPr>
      <p:grpSpPr>
        <a:xfrm>
          <a:off x="0" y="0"/>
          <a:ext cx="0" cy="0"/>
          <a:chOff x="0" y="0"/>
          <a:chExt cx="0" cy="0"/>
        </a:xfrm>
      </p:grpSpPr>
      <p:sp>
        <p:nvSpPr>
          <p:cNvPr id="4" name="Прямокутник 3">
            <a:extLst>
              <a:ext uri="{FF2B5EF4-FFF2-40B4-BE49-F238E27FC236}">
                <a16:creationId xmlns:a16="http://schemas.microsoft.com/office/drawing/2014/main" id="{0DA1E78B-E0A6-47C4-9CB0-DBD5B74E9E7B}"/>
              </a:ext>
            </a:extLst>
          </p:cNvPr>
          <p:cNvSpPr/>
          <p:nvPr/>
        </p:nvSpPr>
        <p:spPr>
          <a:xfrm>
            <a:off x="1584960" y="0"/>
            <a:ext cx="9611360" cy="2400657"/>
          </a:xfrm>
          <a:prstGeom prst="rect">
            <a:avLst/>
          </a:prstGeom>
          <a:noFill/>
        </p:spPr>
        <p:txBody>
          <a:bodyPr wrap="square" lIns="91440" tIns="45720" rIns="91440" bIns="45720">
            <a:spAutoFit/>
          </a:bodyPr>
          <a:lstStyle/>
          <a:p>
            <a:pPr algn="ctr"/>
            <a:r>
              <a:rPr lang="en-US" sz="3200" b="1" dirty="0" err="1">
                <a:ln w="9525">
                  <a:solidFill>
                    <a:schemeClr val="bg1"/>
                  </a:solidFill>
                  <a:prstDash val="solid"/>
                </a:ln>
                <a:solidFill>
                  <a:schemeClr val="accent6">
                    <a:lumMod val="75000"/>
                  </a:schemeClr>
                </a:solidFill>
                <a:effectLst>
                  <a:outerShdw blurRad="12700" dist="38100" dir="2700000" algn="tl" rotWithShape="0">
                    <a:schemeClr val="accent5">
                      <a:lumMod val="60000"/>
                      <a:lumOff val="40000"/>
                    </a:schemeClr>
                  </a:outerShdw>
                </a:effectLst>
                <a:latin typeface="PT Serif Bold"/>
              </a:rPr>
              <a:t>Наші</a:t>
            </a:r>
            <a:r>
              <a:rPr lang="en-US" sz="3200" b="1" dirty="0">
                <a:ln w="9525">
                  <a:solidFill>
                    <a:schemeClr val="bg1"/>
                  </a:solidFill>
                  <a:prstDash val="solid"/>
                </a:ln>
                <a:solidFill>
                  <a:schemeClr val="accent6">
                    <a:lumMod val="75000"/>
                  </a:schemeClr>
                </a:solidFill>
                <a:effectLst>
                  <a:outerShdw blurRad="12700" dist="38100" dir="2700000" algn="tl" rotWithShape="0">
                    <a:schemeClr val="accent5">
                      <a:lumMod val="60000"/>
                      <a:lumOff val="40000"/>
                    </a:schemeClr>
                  </a:outerShdw>
                </a:effectLst>
                <a:latin typeface="PT Serif Bold"/>
              </a:rPr>
              <a:t> </a:t>
            </a:r>
            <a:r>
              <a:rPr lang="en-US" sz="3200" b="1" dirty="0" err="1">
                <a:ln w="9525">
                  <a:solidFill>
                    <a:schemeClr val="bg1"/>
                  </a:solidFill>
                  <a:prstDash val="solid"/>
                </a:ln>
                <a:solidFill>
                  <a:schemeClr val="accent6">
                    <a:lumMod val="75000"/>
                  </a:schemeClr>
                </a:solidFill>
                <a:effectLst>
                  <a:outerShdw blurRad="12700" dist="38100" dir="2700000" algn="tl" rotWithShape="0">
                    <a:schemeClr val="accent5">
                      <a:lumMod val="60000"/>
                      <a:lumOff val="40000"/>
                    </a:schemeClr>
                  </a:outerShdw>
                </a:effectLst>
                <a:latin typeface="PT Serif Bold"/>
              </a:rPr>
              <a:t>плани</a:t>
            </a:r>
            <a:r>
              <a:rPr lang="en-US" sz="3200" b="1" dirty="0">
                <a:ln w="9525">
                  <a:solidFill>
                    <a:schemeClr val="bg1"/>
                  </a:solidFill>
                  <a:prstDash val="solid"/>
                </a:ln>
                <a:solidFill>
                  <a:schemeClr val="accent6">
                    <a:lumMod val="75000"/>
                  </a:schemeClr>
                </a:solidFill>
                <a:effectLst>
                  <a:outerShdw blurRad="12700" dist="38100" dir="2700000" algn="tl" rotWithShape="0">
                    <a:schemeClr val="accent5">
                      <a:lumMod val="60000"/>
                      <a:lumOff val="40000"/>
                    </a:schemeClr>
                  </a:outerShdw>
                </a:effectLst>
                <a:latin typeface="PT Serif Bold"/>
              </a:rPr>
              <a:t> </a:t>
            </a:r>
            <a:r>
              <a:rPr lang="en-US" sz="3200" b="1" dirty="0" err="1">
                <a:ln w="9525">
                  <a:solidFill>
                    <a:schemeClr val="bg1"/>
                  </a:solidFill>
                  <a:prstDash val="solid"/>
                </a:ln>
                <a:solidFill>
                  <a:schemeClr val="accent6">
                    <a:lumMod val="75000"/>
                  </a:schemeClr>
                </a:solidFill>
                <a:effectLst>
                  <a:outerShdw blurRad="12700" dist="38100" dir="2700000" algn="tl" rotWithShape="0">
                    <a:schemeClr val="accent5">
                      <a:lumMod val="60000"/>
                      <a:lumOff val="40000"/>
                    </a:schemeClr>
                  </a:outerShdw>
                </a:effectLst>
                <a:latin typeface="PT Serif Bold"/>
              </a:rPr>
              <a:t>та</a:t>
            </a:r>
            <a:r>
              <a:rPr lang="en-US" sz="3200" b="1" dirty="0">
                <a:ln w="9525">
                  <a:solidFill>
                    <a:schemeClr val="bg1"/>
                  </a:solidFill>
                  <a:prstDash val="solid"/>
                </a:ln>
                <a:solidFill>
                  <a:schemeClr val="accent6">
                    <a:lumMod val="75000"/>
                  </a:schemeClr>
                </a:solidFill>
                <a:effectLst>
                  <a:outerShdw blurRad="12700" dist="38100" dir="2700000" algn="tl" rotWithShape="0">
                    <a:schemeClr val="accent5">
                      <a:lumMod val="60000"/>
                      <a:lumOff val="40000"/>
                    </a:schemeClr>
                  </a:outerShdw>
                </a:effectLst>
                <a:latin typeface="PT Serif Bold"/>
              </a:rPr>
              <a:t> </a:t>
            </a:r>
            <a:r>
              <a:rPr lang="en-US" sz="3200" b="1" dirty="0" err="1">
                <a:ln w="9525">
                  <a:solidFill>
                    <a:schemeClr val="bg1"/>
                  </a:solidFill>
                  <a:prstDash val="solid"/>
                </a:ln>
                <a:solidFill>
                  <a:schemeClr val="accent6">
                    <a:lumMod val="75000"/>
                  </a:schemeClr>
                </a:solidFill>
                <a:effectLst>
                  <a:outerShdw blurRad="12700" dist="38100" dir="2700000" algn="tl" rotWithShape="0">
                    <a:schemeClr val="accent5">
                      <a:lumMod val="60000"/>
                      <a:lumOff val="40000"/>
                    </a:schemeClr>
                  </a:outerShdw>
                </a:effectLst>
                <a:latin typeface="PT Serif Bold"/>
              </a:rPr>
              <a:t>перспективи</a:t>
            </a:r>
            <a:r>
              <a:rPr lang="en-US" sz="3200" b="1" dirty="0">
                <a:ln w="9525">
                  <a:solidFill>
                    <a:schemeClr val="bg1"/>
                  </a:solidFill>
                  <a:prstDash val="solid"/>
                </a:ln>
                <a:solidFill>
                  <a:schemeClr val="accent6">
                    <a:lumMod val="75000"/>
                  </a:schemeClr>
                </a:solidFill>
                <a:effectLst>
                  <a:outerShdw blurRad="12700" dist="38100" dir="2700000" algn="tl" rotWithShape="0">
                    <a:schemeClr val="accent5">
                      <a:lumMod val="60000"/>
                      <a:lumOff val="40000"/>
                    </a:schemeClr>
                  </a:outerShdw>
                </a:effectLst>
                <a:latin typeface="PT Serif Bold"/>
              </a:rPr>
              <a:t> </a:t>
            </a:r>
            <a:r>
              <a:rPr lang="en-US" sz="3200" b="1" dirty="0" err="1">
                <a:ln w="9525">
                  <a:solidFill>
                    <a:schemeClr val="bg1"/>
                  </a:solidFill>
                  <a:prstDash val="solid"/>
                </a:ln>
                <a:solidFill>
                  <a:schemeClr val="accent6">
                    <a:lumMod val="75000"/>
                  </a:schemeClr>
                </a:solidFill>
                <a:effectLst>
                  <a:outerShdw blurRad="12700" dist="38100" dir="2700000" algn="tl" rotWithShape="0">
                    <a:schemeClr val="accent5">
                      <a:lumMod val="60000"/>
                      <a:lumOff val="40000"/>
                    </a:schemeClr>
                  </a:outerShdw>
                </a:effectLst>
                <a:latin typeface="PT Serif Bold"/>
              </a:rPr>
              <a:t>для</a:t>
            </a:r>
            <a:r>
              <a:rPr lang="en-US" sz="3200" b="1" dirty="0">
                <a:ln w="9525">
                  <a:solidFill>
                    <a:schemeClr val="bg1"/>
                  </a:solidFill>
                  <a:prstDash val="solid"/>
                </a:ln>
                <a:solidFill>
                  <a:schemeClr val="accent6">
                    <a:lumMod val="75000"/>
                  </a:schemeClr>
                </a:solidFill>
                <a:effectLst>
                  <a:outerShdw blurRad="12700" dist="38100" dir="2700000" algn="tl" rotWithShape="0">
                    <a:schemeClr val="accent5">
                      <a:lumMod val="60000"/>
                      <a:lumOff val="40000"/>
                    </a:schemeClr>
                  </a:outerShdw>
                </a:effectLst>
                <a:latin typeface="PT Serif Bold"/>
              </a:rPr>
              <a:t> </a:t>
            </a:r>
            <a:r>
              <a:rPr lang="en-US" sz="3200" b="1" dirty="0" err="1">
                <a:ln w="9525">
                  <a:solidFill>
                    <a:schemeClr val="bg1"/>
                  </a:solidFill>
                  <a:prstDash val="solid"/>
                </a:ln>
                <a:solidFill>
                  <a:schemeClr val="accent6">
                    <a:lumMod val="75000"/>
                  </a:schemeClr>
                </a:solidFill>
                <a:effectLst>
                  <a:outerShdw blurRad="12700" dist="38100" dir="2700000" algn="tl" rotWithShape="0">
                    <a:schemeClr val="accent5">
                      <a:lumMod val="60000"/>
                      <a:lumOff val="40000"/>
                    </a:schemeClr>
                  </a:outerShdw>
                </a:effectLst>
                <a:latin typeface="PT Serif Bold"/>
              </a:rPr>
              <a:t>утвердження</a:t>
            </a:r>
            <a:r>
              <a:rPr lang="en-US" sz="3200" b="1" dirty="0">
                <a:ln w="9525">
                  <a:solidFill>
                    <a:schemeClr val="bg1"/>
                  </a:solidFill>
                  <a:prstDash val="solid"/>
                </a:ln>
                <a:solidFill>
                  <a:schemeClr val="accent6">
                    <a:lumMod val="75000"/>
                  </a:schemeClr>
                </a:solidFill>
                <a:effectLst>
                  <a:outerShdw blurRad="12700" dist="38100" dir="2700000" algn="tl" rotWithShape="0">
                    <a:schemeClr val="accent5">
                      <a:lumMod val="60000"/>
                      <a:lumOff val="40000"/>
                    </a:schemeClr>
                  </a:outerShdw>
                </a:effectLst>
                <a:latin typeface="PT Serif Bold"/>
              </a:rPr>
              <a:t> </a:t>
            </a:r>
            <a:r>
              <a:rPr lang="en-US" sz="3200" b="1" dirty="0" err="1">
                <a:ln w="9525">
                  <a:solidFill>
                    <a:schemeClr val="bg1"/>
                  </a:solidFill>
                  <a:prstDash val="solid"/>
                </a:ln>
                <a:solidFill>
                  <a:schemeClr val="accent6">
                    <a:lumMod val="75000"/>
                  </a:schemeClr>
                </a:solidFill>
                <a:effectLst>
                  <a:outerShdw blurRad="12700" dist="38100" dir="2700000" algn="tl" rotWithShape="0">
                    <a:schemeClr val="accent5">
                      <a:lumMod val="60000"/>
                      <a:lumOff val="40000"/>
                    </a:schemeClr>
                  </a:outerShdw>
                </a:effectLst>
                <a:latin typeface="PT Serif Bold"/>
              </a:rPr>
              <a:t>іміджу</a:t>
            </a:r>
            <a:r>
              <a:rPr lang="en-US" sz="3200" b="1" dirty="0">
                <a:ln w="9525">
                  <a:solidFill>
                    <a:schemeClr val="bg1"/>
                  </a:solidFill>
                  <a:prstDash val="solid"/>
                </a:ln>
                <a:solidFill>
                  <a:schemeClr val="accent6">
                    <a:lumMod val="75000"/>
                  </a:schemeClr>
                </a:solidFill>
                <a:effectLst>
                  <a:outerShdw blurRad="12700" dist="38100" dir="2700000" algn="tl" rotWithShape="0">
                    <a:schemeClr val="accent5">
                      <a:lumMod val="60000"/>
                      <a:lumOff val="40000"/>
                    </a:schemeClr>
                  </a:outerShdw>
                </a:effectLst>
                <a:latin typeface="PT Serif Bold"/>
              </a:rPr>
              <a:t> </a:t>
            </a:r>
            <a:r>
              <a:rPr lang="en-US" sz="3200" b="1" dirty="0" err="1">
                <a:ln w="9525">
                  <a:solidFill>
                    <a:schemeClr val="bg1"/>
                  </a:solidFill>
                  <a:prstDash val="solid"/>
                </a:ln>
                <a:solidFill>
                  <a:schemeClr val="accent6">
                    <a:lumMod val="75000"/>
                  </a:schemeClr>
                </a:solidFill>
                <a:effectLst>
                  <a:outerShdw blurRad="12700" dist="38100" dir="2700000" algn="tl" rotWithShape="0">
                    <a:schemeClr val="accent5">
                      <a:lumMod val="60000"/>
                      <a:lumOff val="40000"/>
                    </a:schemeClr>
                  </a:outerShdw>
                </a:effectLst>
                <a:latin typeface="PT Serif Bold"/>
              </a:rPr>
              <a:t>закладу</a:t>
            </a:r>
            <a:r>
              <a:rPr lang="en-US" sz="3200" b="1" dirty="0">
                <a:ln w="9525">
                  <a:solidFill>
                    <a:schemeClr val="bg1"/>
                  </a:solidFill>
                  <a:prstDash val="solid"/>
                </a:ln>
                <a:solidFill>
                  <a:schemeClr val="accent6">
                    <a:lumMod val="75000"/>
                  </a:schemeClr>
                </a:solidFill>
                <a:effectLst>
                  <a:outerShdw blurRad="12700" dist="38100" dir="2700000" algn="tl" rotWithShape="0">
                    <a:schemeClr val="accent5">
                      <a:lumMod val="60000"/>
                      <a:lumOff val="40000"/>
                    </a:schemeClr>
                  </a:outerShdw>
                </a:effectLst>
                <a:latin typeface="PT Serif Bold"/>
              </a:rPr>
              <a:t> </a:t>
            </a:r>
            <a:r>
              <a:rPr lang="en-US" sz="3200" b="1" dirty="0" err="1">
                <a:ln w="9525">
                  <a:solidFill>
                    <a:schemeClr val="bg1"/>
                  </a:solidFill>
                  <a:prstDash val="solid"/>
                </a:ln>
                <a:solidFill>
                  <a:schemeClr val="accent6">
                    <a:lumMod val="75000"/>
                  </a:schemeClr>
                </a:solidFill>
                <a:effectLst>
                  <a:outerShdw blurRad="12700" dist="38100" dir="2700000" algn="tl" rotWithShape="0">
                    <a:schemeClr val="accent5">
                      <a:lumMod val="60000"/>
                      <a:lumOff val="40000"/>
                    </a:schemeClr>
                  </a:outerShdw>
                </a:effectLst>
                <a:latin typeface="PT Serif Bold"/>
              </a:rPr>
              <a:t>освіти</a:t>
            </a:r>
            <a:r>
              <a:rPr lang="en-US" sz="3200" b="1" dirty="0">
                <a:ln w="9525">
                  <a:solidFill>
                    <a:schemeClr val="bg1"/>
                  </a:solidFill>
                  <a:prstDash val="solid"/>
                </a:ln>
                <a:solidFill>
                  <a:schemeClr val="accent6">
                    <a:lumMod val="75000"/>
                  </a:schemeClr>
                </a:solidFill>
                <a:effectLst>
                  <a:outerShdw blurRad="12700" dist="38100" dir="2700000" algn="tl" rotWithShape="0">
                    <a:schemeClr val="accent5">
                      <a:lumMod val="60000"/>
                      <a:lumOff val="40000"/>
                    </a:schemeClr>
                  </a:outerShdw>
                </a:effectLst>
                <a:latin typeface="PT Serif Bold"/>
              </a:rPr>
              <a:t> </a:t>
            </a:r>
          </a:p>
          <a:p>
            <a:pPr algn="ctr"/>
            <a:endParaRPr lang="uk-UA" sz="3200" b="1" dirty="0">
              <a:ln w="12700" cmpd="sng">
                <a:solidFill>
                  <a:schemeClr val="accent4"/>
                </a:solidFill>
                <a:prstDash val="solid"/>
              </a:ln>
              <a:solidFill>
                <a:srgbClr val="00B050"/>
              </a:solidFill>
              <a:latin typeface="Arial Black" panose="020B0A04020102020204" pitchFamily="34" charset="0"/>
            </a:endParaRPr>
          </a:p>
          <a:p>
            <a:pPr algn="ctr"/>
            <a:endParaRPr lang="uk-UA"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3" name="TextBox 2">
            <a:extLst>
              <a:ext uri="{FF2B5EF4-FFF2-40B4-BE49-F238E27FC236}">
                <a16:creationId xmlns:a16="http://schemas.microsoft.com/office/drawing/2014/main" id="{36689D58-7840-4C07-A575-7320359816D4}"/>
              </a:ext>
            </a:extLst>
          </p:cNvPr>
          <p:cNvSpPr txBox="1"/>
          <p:nvPr/>
        </p:nvSpPr>
        <p:spPr>
          <a:xfrm>
            <a:off x="304800" y="1752600"/>
            <a:ext cx="12149729" cy="923330"/>
          </a:xfrm>
          <a:prstGeom prst="rect">
            <a:avLst/>
          </a:prstGeom>
          <a:noFill/>
        </p:spPr>
        <p:txBody>
          <a:bodyPr wrap="square" rtlCol="0">
            <a:spAutoFit/>
          </a:bodyPr>
          <a:lstStyle/>
          <a:p>
            <a:endParaRPr lang="uk-UA"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p:txBody>
      </p:sp>
      <p:sp>
        <p:nvSpPr>
          <p:cNvPr id="2" name="Прямокутник 1">
            <a:extLst>
              <a:ext uri="{FF2B5EF4-FFF2-40B4-BE49-F238E27FC236}">
                <a16:creationId xmlns:a16="http://schemas.microsoft.com/office/drawing/2014/main" id="{37D6312C-F48A-45A8-B1D1-5745D2D7EA83}"/>
              </a:ext>
            </a:extLst>
          </p:cNvPr>
          <p:cNvSpPr/>
          <p:nvPr/>
        </p:nvSpPr>
        <p:spPr>
          <a:xfrm>
            <a:off x="304800" y="1038225"/>
            <a:ext cx="11805920" cy="3693319"/>
          </a:xfrm>
          <a:prstGeom prst="rect">
            <a:avLst/>
          </a:prstGeom>
        </p:spPr>
        <p:txBody>
          <a:bodyPr wrap="square">
            <a:spAutoFit/>
          </a:bodyPr>
          <a:lstStyle/>
          <a:p>
            <a:pPr marL="285750" indent="-285750" algn="just">
              <a:spcBef>
                <a:spcPct val="0"/>
              </a:spcBef>
              <a:buFont typeface="Arial" panose="020B0604020202020204" pitchFamily="34" charset="0"/>
              <a:buChar char="•"/>
            </a:pPr>
            <a:r>
              <a:rPr lang="uk-UA" b="1" i="1" dirty="0">
                <a:solidFill>
                  <a:srgbClr val="031926"/>
                </a:solidFill>
                <a:latin typeface="Times New Roman" panose="02020603050405020304" pitchFamily="18" charset="0"/>
                <a:cs typeface="Times New Roman" panose="02020603050405020304" pitchFamily="18" charset="0"/>
              </a:rPr>
              <a:t>Р</a:t>
            </a:r>
            <a:r>
              <a:rPr lang="en-US" b="1" i="1" dirty="0" err="1">
                <a:solidFill>
                  <a:srgbClr val="031926"/>
                </a:solidFill>
                <a:latin typeface="Times New Roman" panose="02020603050405020304" pitchFamily="18" charset="0"/>
                <a:cs typeface="Times New Roman" panose="02020603050405020304" pitchFamily="18" charset="0"/>
              </a:rPr>
              <a:t>обота</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над</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розширенням</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мережі</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профільності</a:t>
            </a:r>
            <a:r>
              <a:rPr lang="en-US" b="1" i="1" dirty="0">
                <a:solidFill>
                  <a:srgbClr val="031926"/>
                </a:solidFill>
                <a:latin typeface="Times New Roman" panose="02020603050405020304" pitchFamily="18" charset="0"/>
                <a:cs typeface="Times New Roman" panose="02020603050405020304" pitchFamily="18" charset="0"/>
              </a:rPr>
              <a:t> у </a:t>
            </a:r>
            <a:r>
              <a:rPr lang="en-US" b="1" i="1" dirty="0" err="1">
                <a:solidFill>
                  <a:srgbClr val="031926"/>
                </a:solidFill>
                <a:latin typeface="Times New Roman" panose="02020603050405020304" pitchFamily="18" charset="0"/>
                <a:cs typeface="Times New Roman" panose="02020603050405020304" pitchFamily="18" charset="0"/>
              </a:rPr>
              <a:t>старшій</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школі</a:t>
            </a:r>
            <a:r>
              <a:rPr lang="en-US" b="1" i="1" dirty="0">
                <a:solidFill>
                  <a:srgbClr val="031926"/>
                </a:solidFill>
                <a:latin typeface="Times New Roman" panose="02020603050405020304" pitchFamily="18" charset="0"/>
                <a:cs typeface="Times New Roman" panose="02020603050405020304" pitchFamily="18" charset="0"/>
              </a:rPr>
              <a:t>;</a:t>
            </a:r>
          </a:p>
          <a:p>
            <a:pPr marL="285750" indent="-285750" algn="just">
              <a:spcBef>
                <a:spcPct val="0"/>
              </a:spcBef>
              <a:buFont typeface="Arial" panose="020B0604020202020204" pitchFamily="34" charset="0"/>
              <a:buChar char="•"/>
            </a:pPr>
            <a:r>
              <a:rPr lang="uk-UA" b="1" i="1" dirty="0">
                <a:solidFill>
                  <a:srgbClr val="031926"/>
                </a:solidFill>
                <a:latin typeface="Times New Roman" panose="02020603050405020304" pitchFamily="18" charset="0"/>
                <a:cs typeface="Times New Roman" panose="02020603050405020304" pitchFamily="18" charset="0"/>
              </a:rPr>
              <a:t>Ц</a:t>
            </a:r>
            <a:r>
              <a:rPr lang="en-US" b="1" i="1" dirty="0" err="1">
                <a:solidFill>
                  <a:srgbClr val="031926"/>
                </a:solidFill>
                <a:latin typeface="Times New Roman" panose="02020603050405020304" pitchFamily="18" charset="0"/>
                <a:cs typeface="Times New Roman" panose="02020603050405020304" pitchFamily="18" charset="0"/>
              </a:rPr>
              <a:t>ифровізація</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освітнього</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процесу</a:t>
            </a:r>
            <a:r>
              <a:rPr lang="en-US" b="1" i="1" dirty="0">
                <a:solidFill>
                  <a:srgbClr val="031926"/>
                </a:solidFill>
                <a:latin typeface="Times New Roman" panose="02020603050405020304" pitchFamily="18" charset="0"/>
                <a:cs typeface="Times New Roman" panose="02020603050405020304" pitchFamily="18" charset="0"/>
              </a:rPr>
              <a:t>;</a:t>
            </a:r>
          </a:p>
          <a:p>
            <a:pPr marL="285750" indent="-285750" algn="just">
              <a:spcBef>
                <a:spcPct val="0"/>
              </a:spcBef>
              <a:buFont typeface="Arial" panose="020B0604020202020204" pitchFamily="34" charset="0"/>
              <a:buChar char="•"/>
            </a:pPr>
            <a:r>
              <a:rPr lang="en-US" b="1" i="1" dirty="0" err="1">
                <a:solidFill>
                  <a:srgbClr val="031926"/>
                </a:solidFill>
                <a:latin typeface="Times New Roman" panose="02020603050405020304" pitchFamily="18" charset="0"/>
                <a:cs typeface="Times New Roman" panose="02020603050405020304" pitchFamily="18" charset="0"/>
              </a:rPr>
              <a:t>Удосконалення</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роботи</a:t>
            </a:r>
            <a:r>
              <a:rPr lang="en-US" b="1" i="1" dirty="0">
                <a:solidFill>
                  <a:srgbClr val="031926"/>
                </a:solidFill>
                <a:latin typeface="Times New Roman" panose="02020603050405020304" pitchFamily="18" charset="0"/>
                <a:cs typeface="Times New Roman" panose="02020603050405020304" pitchFamily="18" charset="0"/>
              </a:rPr>
              <a:t> з </a:t>
            </a:r>
            <a:r>
              <a:rPr lang="en-US" b="1" i="1" dirty="0" err="1">
                <a:solidFill>
                  <a:srgbClr val="031926"/>
                </a:solidFill>
                <a:latin typeface="Times New Roman" panose="02020603050405020304" pitchFamily="18" charset="0"/>
                <a:cs typeface="Times New Roman" panose="02020603050405020304" pitchFamily="18" charset="0"/>
              </a:rPr>
              <a:t>обдарованими</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дітьми</a:t>
            </a:r>
            <a:r>
              <a:rPr lang="en-US" b="1" i="1" dirty="0">
                <a:solidFill>
                  <a:srgbClr val="031926"/>
                </a:solidFill>
                <a:latin typeface="Times New Roman" panose="02020603050405020304" pitchFamily="18" charset="0"/>
                <a:cs typeface="Times New Roman" panose="02020603050405020304" pitchFamily="18" charset="0"/>
              </a:rPr>
              <a:t>;</a:t>
            </a:r>
            <a:r>
              <a:rPr lang="uk-UA" b="1" i="1" dirty="0">
                <a:solidFill>
                  <a:srgbClr val="031926"/>
                </a:solidFill>
                <a:latin typeface="Times New Roman" panose="02020603050405020304" pitchFamily="18" charset="0"/>
                <a:cs typeface="Times New Roman" panose="02020603050405020304" pitchFamily="18" charset="0"/>
              </a:rPr>
              <a:t> </a:t>
            </a:r>
          </a:p>
          <a:p>
            <a:pPr marL="285750" indent="-285750" algn="just">
              <a:spcBef>
                <a:spcPct val="0"/>
              </a:spcBef>
              <a:buFont typeface="Arial" panose="020B0604020202020204" pitchFamily="34" charset="0"/>
              <a:buChar char="•"/>
            </a:pPr>
            <a:r>
              <a:rPr lang="uk-UA" b="1" i="1" dirty="0">
                <a:solidFill>
                  <a:srgbClr val="031926"/>
                </a:solidFill>
                <a:latin typeface="Times New Roman" panose="02020603050405020304" pitchFamily="18" charset="0"/>
                <a:cs typeface="Times New Roman" panose="02020603050405020304" pitchFamily="18" charset="0"/>
              </a:rPr>
              <a:t>Урізноманітнення форм і методів роботи щодо ліквідації освітніх розривів та освітніх втрат;</a:t>
            </a:r>
            <a:endParaRPr lang="en-US" b="1" i="1" dirty="0">
              <a:solidFill>
                <a:srgbClr val="031926"/>
              </a:solidFill>
              <a:latin typeface="Times New Roman" panose="02020603050405020304" pitchFamily="18" charset="0"/>
              <a:cs typeface="Times New Roman" panose="02020603050405020304" pitchFamily="18" charset="0"/>
            </a:endParaRPr>
          </a:p>
          <a:p>
            <a:pPr marL="285750" indent="-285750" algn="just">
              <a:spcBef>
                <a:spcPct val="0"/>
              </a:spcBef>
              <a:buFont typeface="Arial" panose="020B0604020202020204" pitchFamily="34" charset="0"/>
              <a:buChar char="•"/>
            </a:pPr>
            <a:r>
              <a:rPr lang="en-US" b="1" i="1" dirty="0" err="1">
                <a:solidFill>
                  <a:srgbClr val="031926"/>
                </a:solidFill>
                <a:latin typeface="Times New Roman" panose="02020603050405020304" pitchFamily="18" charset="0"/>
                <a:cs typeface="Times New Roman" panose="02020603050405020304" pitchFamily="18" charset="0"/>
              </a:rPr>
              <a:t>Продовження</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роботи</a:t>
            </a:r>
            <a:r>
              <a:rPr lang="en-US" b="1" i="1" dirty="0">
                <a:solidFill>
                  <a:srgbClr val="031926"/>
                </a:solidFill>
                <a:latin typeface="Times New Roman" panose="02020603050405020304" pitchFamily="18" charset="0"/>
                <a:cs typeface="Times New Roman" panose="02020603050405020304" pitchFamily="18" charset="0"/>
              </a:rPr>
              <a:t> в </a:t>
            </a:r>
            <a:r>
              <a:rPr lang="en-US" b="1" i="1" dirty="0" err="1">
                <a:solidFill>
                  <a:srgbClr val="031926"/>
                </a:solidFill>
                <a:latin typeface="Times New Roman" panose="02020603050405020304" pitchFamily="18" charset="0"/>
                <a:cs typeface="Times New Roman" panose="02020603050405020304" pitchFamily="18" charset="0"/>
              </a:rPr>
              <a:t>програмі</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Демократична</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школа</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проєктом</a:t>
            </a:r>
            <a:r>
              <a:rPr lang="en-US" b="1" i="1" dirty="0">
                <a:solidFill>
                  <a:srgbClr val="031926"/>
                </a:solidFill>
                <a:latin typeface="Times New Roman" panose="02020603050405020304" pitchFamily="18" charset="0"/>
                <a:cs typeface="Times New Roman" panose="02020603050405020304" pitchFamily="18" charset="0"/>
              </a:rPr>
              <a:t> ConCom4EG IT;</a:t>
            </a:r>
          </a:p>
          <a:p>
            <a:pPr marL="285750" indent="-285750" algn="just">
              <a:spcBef>
                <a:spcPct val="0"/>
              </a:spcBef>
              <a:buFont typeface="Arial" panose="020B0604020202020204" pitchFamily="34" charset="0"/>
              <a:buChar char="•"/>
            </a:pPr>
            <a:r>
              <a:rPr lang="en-US" b="1" i="1" dirty="0" err="1">
                <a:solidFill>
                  <a:srgbClr val="031926"/>
                </a:solidFill>
                <a:latin typeface="Times New Roman" panose="02020603050405020304" pitchFamily="18" charset="0"/>
                <a:cs typeface="Times New Roman" panose="02020603050405020304" pitchFamily="18" charset="0"/>
              </a:rPr>
              <a:t>Розширення</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форм</a:t>
            </a:r>
            <a:r>
              <a:rPr lang="en-US" b="1" i="1" dirty="0">
                <a:solidFill>
                  <a:srgbClr val="031926"/>
                </a:solidFill>
                <a:latin typeface="Times New Roman" panose="02020603050405020304" pitchFamily="18" charset="0"/>
                <a:cs typeface="Times New Roman" panose="02020603050405020304" pitchFamily="18" charset="0"/>
              </a:rPr>
              <a:t> і </a:t>
            </a:r>
            <a:r>
              <a:rPr lang="en-US" b="1" i="1" dirty="0" err="1">
                <a:solidFill>
                  <a:srgbClr val="031926"/>
                </a:solidFill>
                <a:latin typeface="Times New Roman" panose="02020603050405020304" pitchFamily="18" charset="0"/>
                <a:cs typeface="Times New Roman" panose="02020603050405020304" pitchFamily="18" charset="0"/>
              </a:rPr>
              <a:t>методів</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методичної</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роботи</a:t>
            </a:r>
            <a:r>
              <a:rPr lang="uk-UA" b="1" i="1" dirty="0">
                <a:solidFill>
                  <a:srgbClr val="031926"/>
                </a:solidFill>
                <a:latin typeface="Times New Roman" panose="02020603050405020304" pitchFamily="18" charset="0"/>
                <a:cs typeface="Times New Roman" panose="02020603050405020304" pitchFamily="18" charset="0"/>
              </a:rPr>
              <a:t>, продовження </a:t>
            </a:r>
            <a:r>
              <a:rPr lang="uk-UA" b="1" i="1" dirty="0" err="1">
                <a:solidFill>
                  <a:srgbClr val="031926"/>
                </a:solidFill>
                <a:latin typeface="Times New Roman" panose="02020603050405020304" pitchFamily="18" charset="0"/>
                <a:cs typeface="Times New Roman" panose="02020603050405020304" pitchFamily="18" charset="0"/>
              </a:rPr>
              <a:t>проєкту</a:t>
            </a:r>
            <a:r>
              <a:rPr lang="uk-UA" b="1" i="1" dirty="0">
                <a:solidFill>
                  <a:srgbClr val="031926"/>
                </a:solidFill>
                <a:latin typeface="Times New Roman" panose="02020603050405020304" pitchFamily="18" charset="0"/>
                <a:cs typeface="Times New Roman" panose="02020603050405020304" pitchFamily="18" charset="0"/>
              </a:rPr>
              <a:t> освітянські мандри</a:t>
            </a:r>
            <a:r>
              <a:rPr lang="en-US" b="1" i="1" dirty="0">
                <a:solidFill>
                  <a:srgbClr val="031926"/>
                </a:solidFill>
                <a:latin typeface="Times New Roman" panose="02020603050405020304" pitchFamily="18" charset="0"/>
                <a:cs typeface="Times New Roman" panose="02020603050405020304" pitchFamily="18" charset="0"/>
              </a:rPr>
              <a:t>;</a:t>
            </a:r>
          </a:p>
          <a:p>
            <a:pPr marL="285750" indent="-285750" algn="just">
              <a:spcBef>
                <a:spcPct val="0"/>
              </a:spcBef>
              <a:buFont typeface="Arial" panose="020B0604020202020204" pitchFamily="34" charset="0"/>
              <a:buChar char="•"/>
            </a:pPr>
            <a:r>
              <a:rPr lang="en-US" b="1" i="1" dirty="0" err="1">
                <a:solidFill>
                  <a:srgbClr val="031926"/>
                </a:solidFill>
                <a:latin typeface="Times New Roman" panose="02020603050405020304" pitchFamily="18" charset="0"/>
                <a:cs typeface="Times New Roman" panose="02020603050405020304" pitchFamily="18" charset="0"/>
              </a:rPr>
              <a:t>Відкриття</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відділень</a:t>
            </a:r>
            <a:r>
              <a:rPr lang="en-US" b="1" i="1" dirty="0">
                <a:solidFill>
                  <a:srgbClr val="031926"/>
                </a:solidFill>
                <a:latin typeface="Times New Roman" panose="02020603050405020304" pitchFamily="18" charset="0"/>
                <a:cs typeface="Times New Roman" panose="02020603050405020304" pitchFamily="18" charset="0"/>
              </a:rPr>
              <a:t> МБАН </a:t>
            </a:r>
            <a:r>
              <a:rPr lang="uk-UA" b="1" i="1" dirty="0">
                <a:solidFill>
                  <a:srgbClr val="031926"/>
                </a:solidFill>
                <a:latin typeface="Times New Roman" panose="02020603050405020304" pitchFamily="18" charset="0"/>
                <a:cs typeface="Times New Roman" panose="02020603050405020304" pitchFamily="18" charset="0"/>
              </a:rPr>
              <a:t>мистецтвознавства</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на</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базі</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закладу</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освіти</a:t>
            </a:r>
            <a:r>
              <a:rPr lang="en-US" b="1" i="1" dirty="0">
                <a:solidFill>
                  <a:srgbClr val="031926"/>
                </a:solidFill>
                <a:latin typeface="Times New Roman" panose="02020603050405020304" pitchFamily="18" charset="0"/>
                <a:cs typeface="Times New Roman" panose="02020603050405020304" pitchFamily="18" charset="0"/>
              </a:rPr>
              <a:t>;</a:t>
            </a:r>
          </a:p>
          <a:p>
            <a:pPr marL="285750" indent="-285750" algn="just">
              <a:spcBef>
                <a:spcPct val="0"/>
              </a:spcBef>
              <a:buFont typeface="Arial" panose="020B0604020202020204" pitchFamily="34" charset="0"/>
              <a:buChar char="•"/>
            </a:pPr>
            <a:r>
              <a:rPr lang="en-US" b="1" i="1" dirty="0" err="1">
                <a:solidFill>
                  <a:srgbClr val="031926"/>
                </a:solidFill>
                <a:latin typeface="Times New Roman" panose="02020603050405020304" pitchFamily="18" charset="0"/>
                <a:cs typeface="Times New Roman" panose="02020603050405020304" pitchFamily="18" charset="0"/>
              </a:rPr>
              <a:t>Формування</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профільних</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груп</a:t>
            </a:r>
            <a:r>
              <a:rPr lang="en-US" b="1" i="1" dirty="0">
                <a:solidFill>
                  <a:srgbClr val="031926"/>
                </a:solidFill>
                <a:latin typeface="Times New Roman" panose="02020603050405020304" pitchFamily="18" charset="0"/>
                <a:cs typeface="Times New Roman" panose="02020603050405020304" pitchFamily="18" charset="0"/>
              </a:rPr>
              <a:t> у </a:t>
            </a:r>
            <a:r>
              <a:rPr lang="en-US" b="1" i="1" dirty="0" err="1">
                <a:solidFill>
                  <a:srgbClr val="031926"/>
                </a:solidFill>
                <a:latin typeface="Times New Roman" panose="02020603050405020304" pitchFamily="18" charset="0"/>
                <a:cs typeface="Times New Roman" panose="02020603050405020304" pitchFamily="18" charset="0"/>
              </a:rPr>
              <a:t>старшій</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школі</a:t>
            </a:r>
            <a:r>
              <a:rPr lang="en-US" b="1" i="1" dirty="0">
                <a:solidFill>
                  <a:srgbClr val="031926"/>
                </a:solidFill>
                <a:latin typeface="Times New Roman" panose="02020603050405020304" pitchFamily="18" charset="0"/>
                <a:cs typeface="Times New Roman" panose="02020603050405020304" pitchFamily="18" charset="0"/>
              </a:rPr>
              <a:t>;</a:t>
            </a:r>
          </a:p>
          <a:p>
            <a:pPr marL="285750" indent="-285750" algn="just">
              <a:spcBef>
                <a:spcPct val="0"/>
              </a:spcBef>
              <a:buFont typeface="Arial" panose="020B0604020202020204" pitchFamily="34" charset="0"/>
              <a:buChar char="•"/>
            </a:pPr>
            <a:r>
              <a:rPr lang="en-US" b="1" i="1" dirty="0" err="1">
                <a:solidFill>
                  <a:srgbClr val="031926"/>
                </a:solidFill>
                <a:latin typeface="Times New Roman" panose="02020603050405020304" pitchFamily="18" charset="0"/>
                <a:cs typeface="Times New Roman" panose="02020603050405020304" pitchFamily="18" charset="0"/>
              </a:rPr>
              <a:t>Реалізація</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завдань</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державного</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стандарту</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концепції</a:t>
            </a:r>
            <a:r>
              <a:rPr lang="en-US" b="1" i="1" dirty="0">
                <a:solidFill>
                  <a:srgbClr val="031926"/>
                </a:solidFill>
                <a:latin typeface="Times New Roman" panose="02020603050405020304" pitchFamily="18" charset="0"/>
                <a:cs typeface="Times New Roman" panose="02020603050405020304" pitchFamily="18" charset="0"/>
              </a:rPr>
              <a:t> НУШ у 7-му </a:t>
            </a:r>
            <a:r>
              <a:rPr lang="en-US" b="1" i="1" dirty="0" err="1">
                <a:solidFill>
                  <a:srgbClr val="031926"/>
                </a:solidFill>
                <a:latin typeface="Times New Roman" panose="02020603050405020304" pitchFamily="18" charset="0"/>
                <a:cs typeface="Times New Roman" panose="02020603050405020304" pitchFamily="18" charset="0"/>
              </a:rPr>
              <a:t>класі</a:t>
            </a:r>
            <a:r>
              <a:rPr lang="en-US" b="1" i="1" dirty="0">
                <a:solidFill>
                  <a:srgbClr val="031926"/>
                </a:solidFill>
                <a:latin typeface="Times New Roman" panose="02020603050405020304" pitchFamily="18" charset="0"/>
                <a:cs typeface="Times New Roman" panose="02020603050405020304" pitchFamily="18" charset="0"/>
              </a:rPr>
              <a:t>;</a:t>
            </a:r>
          </a:p>
          <a:p>
            <a:pPr marL="285750" indent="-285750" algn="just">
              <a:spcBef>
                <a:spcPct val="0"/>
              </a:spcBef>
              <a:buFont typeface="Arial" panose="020B0604020202020204" pitchFamily="34" charset="0"/>
              <a:buChar char="•"/>
            </a:pPr>
            <a:r>
              <a:rPr lang="en-US" b="1" i="1" dirty="0" err="1">
                <a:solidFill>
                  <a:srgbClr val="031926"/>
                </a:solidFill>
                <a:latin typeface="Times New Roman" panose="02020603050405020304" pitchFamily="18" charset="0"/>
                <a:cs typeface="Times New Roman" panose="02020603050405020304" pitchFamily="18" charset="0"/>
              </a:rPr>
              <a:t>Удосконалення</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роботи</a:t>
            </a:r>
            <a:r>
              <a:rPr lang="en-US" b="1" i="1" dirty="0">
                <a:solidFill>
                  <a:srgbClr val="031926"/>
                </a:solidFill>
                <a:latin typeface="Times New Roman" panose="02020603050405020304" pitchFamily="18" charset="0"/>
                <a:cs typeface="Times New Roman" panose="02020603050405020304" pitchFamily="18" charset="0"/>
              </a:rPr>
              <a:t> з </a:t>
            </a:r>
            <a:r>
              <a:rPr lang="en-US" b="1" i="1" dirty="0" err="1">
                <a:solidFill>
                  <a:srgbClr val="031926"/>
                </a:solidFill>
                <a:latin typeface="Times New Roman" panose="02020603050405020304" pitchFamily="18" charset="0"/>
                <a:cs typeface="Times New Roman" panose="02020603050405020304" pitchFamily="18" charset="0"/>
              </a:rPr>
              <a:t>дітьми</a:t>
            </a:r>
            <a:r>
              <a:rPr lang="en-US" b="1" i="1" dirty="0">
                <a:solidFill>
                  <a:srgbClr val="031926"/>
                </a:solidFill>
                <a:latin typeface="Times New Roman" panose="02020603050405020304" pitchFamily="18" charset="0"/>
                <a:cs typeface="Times New Roman" panose="02020603050405020304" pitchFamily="18" charset="0"/>
              </a:rPr>
              <a:t> ООП, </a:t>
            </a:r>
            <a:r>
              <a:rPr lang="en-US" b="1" i="1" dirty="0" err="1">
                <a:solidFill>
                  <a:srgbClr val="031926"/>
                </a:solidFill>
                <a:latin typeface="Times New Roman" panose="02020603050405020304" pitchFamily="18" charset="0"/>
                <a:cs typeface="Times New Roman" panose="02020603050405020304" pitchFamily="18" charset="0"/>
              </a:rPr>
              <a:t>створення</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відповідного</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освітнього</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простору</a:t>
            </a:r>
            <a:r>
              <a:rPr lang="en-US" b="1" i="1" dirty="0">
                <a:solidFill>
                  <a:srgbClr val="031926"/>
                </a:solidFill>
                <a:latin typeface="Times New Roman" panose="02020603050405020304" pitchFamily="18" charset="0"/>
                <a:cs typeface="Times New Roman" panose="02020603050405020304" pitchFamily="18" charset="0"/>
              </a:rPr>
              <a:t>;</a:t>
            </a:r>
          </a:p>
          <a:p>
            <a:pPr marL="285750" indent="-285750" algn="just">
              <a:spcBef>
                <a:spcPct val="0"/>
              </a:spcBef>
              <a:buFont typeface="Arial" panose="020B0604020202020204" pitchFamily="34" charset="0"/>
              <a:buChar char="•"/>
            </a:pPr>
            <a:r>
              <a:rPr lang="en-US" b="1" i="1" dirty="0" err="1">
                <a:solidFill>
                  <a:srgbClr val="031926"/>
                </a:solidFill>
                <a:latin typeface="Times New Roman" panose="02020603050405020304" pitchFamily="18" charset="0"/>
                <a:cs typeface="Times New Roman" panose="02020603050405020304" pitchFamily="18" charset="0"/>
              </a:rPr>
              <a:t>Працювати</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над</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продовженням</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інноваційних</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підходів</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щодо</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організації</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якісного</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харчування</a:t>
            </a:r>
            <a:r>
              <a:rPr lang="en-US" b="1" i="1" dirty="0">
                <a:solidFill>
                  <a:srgbClr val="031926"/>
                </a:solidFill>
                <a:latin typeface="Times New Roman" panose="02020603050405020304" pitchFamily="18" charset="0"/>
                <a:cs typeface="Times New Roman" panose="02020603050405020304" pitchFamily="18" charset="0"/>
              </a:rPr>
              <a:t>;</a:t>
            </a:r>
          </a:p>
          <a:p>
            <a:pPr marL="285750" indent="-285750" algn="just">
              <a:spcBef>
                <a:spcPct val="0"/>
              </a:spcBef>
              <a:buFont typeface="Arial" panose="020B0604020202020204" pitchFamily="34" charset="0"/>
              <a:buChar char="•"/>
            </a:pPr>
            <a:r>
              <a:rPr lang="en-US" b="1" i="1" dirty="0" err="1">
                <a:solidFill>
                  <a:srgbClr val="031926"/>
                </a:solidFill>
                <a:latin typeface="Times New Roman" panose="02020603050405020304" pitchFamily="18" charset="0"/>
                <a:cs typeface="Times New Roman" panose="02020603050405020304" pitchFamily="18" charset="0"/>
              </a:rPr>
              <a:t>Продовжити</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співпрацю</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із</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закладами</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освіти</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Клішковецької</a:t>
            </a:r>
            <a:r>
              <a:rPr lang="en-US" b="1" i="1" dirty="0">
                <a:solidFill>
                  <a:srgbClr val="031926"/>
                </a:solidFill>
                <a:latin typeface="Times New Roman" panose="02020603050405020304" pitchFamily="18" charset="0"/>
                <a:cs typeface="Times New Roman" panose="02020603050405020304" pitchFamily="18" charset="0"/>
              </a:rPr>
              <a:t> ТГ, </a:t>
            </a:r>
            <a:r>
              <a:rPr lang="en-US" b="1" i="1" dirty="0" err="1">
                <a:solidFill>
                  <a:srgbClr val="031926"/>
                </a:solidFill>
                <a:latin typeface="Times New Roman" panose="02020603050405020304" pitchFamily="18" charset="0"/>
                <a:cs typeface="Times New Roman" panose="02020603050405020304" pitchFamily="18" charset="0"/>
              </a:rPr>
              <a:t>музичною</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школою</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художньою</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школою</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центром</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культури</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дозвілля</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туризму</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та</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спорту</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молодіжною</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радою</a:t>
            </a:r>
            <a:r>
              <a:rPr lang="en-US" b="1" i="1" dirty="0">
                <a:solidFill>
                  <a:srgbClr val="031926"/>
                </a:solidFill>
                <a:latin typeface="Times New Roman" panose="02020603050405020304" pitchFamily="18" charset="0"/>
                <a:cs typeface="Times New Roman" panose="02020603050405020304" pitchFamily="18" charset="0"/>
              </a:rPr>
              <a:t> </a:t>
            </a:r>
            <a:r>
              <a:rPr lang="en-US" b="1" i="1" dirty="0" err="1">
                <a:solidFill>
                  <a:srgbClr val="031926"/>
                </a:solidFill>
                <a:latin typeface="Times New Roman" panose="02020603050405020304" pitchFamily="18" charset="0"/>
                <a:cs typeface="Times New Roman" panose="02020603050405020304" pitchFamily="18" charset="0"/>
              </a:rPr>
              <a:t>Клішковецької</a:t>
            </a:r>
            <a:r>
              <a:rPr lang="en-US" b="1" i="1" dirty="0">
                <a:solidFill>
                  <a:srgbClr val="031926"/>
                </a:solidFill>
                <a:latin typeface="Times New Roman" panose="02020603050405020304" pitchFamily="18" charset="0"/>
                <a:cs typeface="Times New Roman" panose="02020603050405020304" pitchFamily="18" charset="0"/>
              </a:rPr>
              <a:t> ТГ</a:t>
            </a:r>
            <a:r>
              <a:rPr lang="uk-UA" b="1" i="1" dirty="0">
                <a:solidFill>
                  <a:srgbClr val="031926"/>
                </a:solidFill>
                <a:latin typeface="Times New Roman" panose="02020603050405020304" pitchFamily="18" charset="0"/>
                <a:cs typeface="Times New Roman" panose="02020603050405020304" pitchFamily="18" charset="0"/>
              </a:rPr>
              <a:t>.</a:t>
            </a:r>
            <a:endParaRPr lang="en-US" b="1" i="1" dirty="0">
              <a:solidFill>
                <a:srgbClr val="03192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236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4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689D58-7840-4C07-A575-7320359816D4}"/>
              </a:ext>
            </a:extLst>
          </p:cNvPr>
          <p:cNvSpPr txBox="1"/>
          <p:nvPr/>
        </p:nvSpPr>
        <p:spPr>
          <a:xfrm>
            <a:off x="304800" y="1752600"/>
            <a:ext cx="12149729" cy="923330"/>
          </a:xfrm>
          <a:prstGeom prst="rect">
            <a:avLst/>
          </a:prstGeom>
          <a:noFill/>
        </p:spPr>
        <p:txBody>
          <a:bodyPr wrap="square" rtlCol="0">
            <a:spAutoFit/>
          </a:bodyPr>
          <a:lstStyle/>
          <a:p>
            <a:endParaRPr lang="uk-UA"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p:txBody>
      </p:sp>
      <p:sp>
        <p:nvSpPr>
          <p:cNvPr id="2" name="Прямокутник 1">
            <a:extLst>
              <a:ext uri="{FF2B5EF4-FFF2-40B4-BE49-F238E27FC236}">
                <a16:creationId xmlns:a16="http://schemas.microsoft.com/office/drawing/2014/main" id="{D96FA39F-E794-49C9-B4D5-116DA0220DCD}"/>
              </a:ext>
            </a:extLst>
          </p:cNvPr>
          <p:cNvSpPr/>
          <p:nvPr/>
        </p:nvSpPr>
        <p:spPr>
          <a:xfrm>
            <a:off x="660400" y="-2157144"/>
            <a:ext cx="10891520" cy="3970318"/>
          </a:xfrm>
          <a:prstGeom prst="rect">
            <a:avLst/>
          </a:prstGeom>
        </p:spPr>
        <p:txBody>
          <a:bodyPr wrap="square">
            <a:spAutoFit/>
          </a:bodyPr>
          <a:lstStyle/>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b="0" i="0" dirty="0">
              <a:solidFill>
                <a:srgbClr val="000000"/>
              </a:solidFill>
              <a:effectLst/>
              <a:latin typeface="Open Sans" panose="020B0604020202020204" charset="0"/>
            </a:endParaRPr>
          </a:p>
        </p:txBody>
      </p:sp>
      <p:pic>
        <p:nvPicPr>
          <p:cNvPr id="4" name="Рисунок 3">
            <a:extLst>
              <a:ext uri="{FF2B5EF4-FFF2-40B4-BE49-F238E27FC236}">
                <a16:creationId xmlns:a16="http://schemas.microsoft.com/office/drawing/2014/main" id="{65F34A57-7059-4F56-A08B-0B7C98BCD1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520" y="0"/>
            <a:ext cx="5143500" cy="6858000"/>
          </a:xfrm>
          <a:prstGeom prst="rect">
            <a:avLst/>
          </a:prstGeom>
        </p:spPr>
      </p:pic>
      <p:pic>
        <p:nvPicPr>
          <p:cNvPr id="5" name="Рисунок 4">
            <a:extLst>
              <a:ext uri="{FF2B5EF4-FFF2-40B4-BE49-F238E27FC236}">
                <a16:creationId xmlns:a16="http://schemas.microsoft.com/office/drawing/2014/main" id="{C181A6BD-24C1-4FAF-A76F-871E3899C2F6}"/>
              </a:ext>
            </a:extLst>
          </p:cNvPr>
          <p:cNvPicPr>
            <a:picLocks noChangeAspect="1"/>
          </p:cNvPicPr>
          <p:nvPr/>
        </p:nvPicPr>
        <p:blipFill rotWithShape="1">
          <a:blip r:embed="rId4">
            <a:extLst>
              <a:ext uri="{28A0092B-C50C-407E-A947-70E740481C1C}">
                <a14:useLocalDpi xmlns:a14="http://schemas.microsoft.com/office/drawing/2010/main" val="0"/>
              </a:ext>
            </a:extLst>
          </a:blip>
          <a:srcRect l="19733"/>
          <a:stretch/>
        </p:blipFill>
        <p:spPr>
          <a:xfrm>
            <a:off x="5367020" y="0"/>
            <a:ext cx="7252609" cy="6776720"/>
          </a:xfrm>
          <a:prstGeom prst="rect">
            <a:avLst/>
          </a:prstGeom>
        </p:spPr>
      </p:pic>
    </p:spTree>
    <p:extLst>
      <p:ext uri="{BB962C8B-B14F-4D97-AF65-F5344CB8AC3E}">
        <p14:creationId xmlns:p14="http://schemas.microsoft.com/office/powerpoint/2010/main" val="8441487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4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689D58-7840-4C07-A575-7320359816D4}"/>
              </a:ext>
            </a:extLst>
          </p:cNvPr>
          <p:cNvSpPr txBox="1"/>
          <p:nvPr/>
        </p:nvSpPr>
        <p:spPr>
          <a:xfrm>
            <a:off x="304800" y="1752600"/>
            <a:ext cx="12149729" cy="923330"/>
          </a:xfrm>
          <a:prstGeom prst="rect">
            <a:avLst/>
          </a:prstGeom>
          <a:noFill/>
        </p:spPr>
        <p:txBody>
          <a:bodyPr wrap="square" rtlCol="0">
            <a:spAutoFit/>
          </a:bodyPr>
          <a:lstStyle/>
          <a:p>
            <a:endParaRPr lang="uk-UA"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p:txBody>
      </p:sp>
      <p:sp>
        <p:nvSpPr>
          <p:cNvPr id="2" name="Прямокутник 1">
            <a:extLst>
              <a:ext uri="{FF2B5EF4-FFF2-40B4-BE49-F238E27FC236}">
                <a16:creationId xmlns:a16="http://schemas.microsoft.com/office/drawing/2014/main" id="{D96FA39F-E794-49C9-B4D5-116DA0220DCD}"/>
              </a:ext>
            </a:extLst>
          </p:cNvPr>
          <p:cNvSpPr/>
          <p:nvPr/>
        </p:nvSpPr>
        <p:spPr>
          <a:xfrm>
            <a:off x="660400" y="-2157144"/>
            <a:ext cx="10891520" cy="3970318"/>
          </a:xfrm>
          <a:prstGeom prst="rect">
            <a:avLst/>
          </a:prstGeom>
        </p:spPr>
        <p:txBody>
          <a:bodyPr wrap="square">
            <a:spAutoFit/>
          </a:bodyPr>
          <a:lstStyle/>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b="0" i="0" dirty="0">
              <a:solidFill>
                <a:srgbClr val="000000"/>
              </a:solidFill>
              <a:effectLst/>
              <a:latin typeface="Open Sans" panose="020B0604020202020204" charset="0"/>
            </a:endParaRPr>
          </a:p>
        </p:txBody>
      </p:sp>
      <p:pic>
        <p:nvPicPr>
          <p:cNvPr id="7" name="Рисунок 6">
            <a:extLst>
              <a:ext uri="{FF2B5EF4-FFF2-40B4-BE49-F238E27FC236}">
                <a16:creationId xmlns:a16="http://schemas.microsoft.com/office/drawing/2014/main" id="{8D674F80-9F60-4F7F-84AC-C57A39E5B5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3190" y="0"/>
            <a:ext cx="7680960" cy="6858000"/>
          </a:xfrm>
          <a:prstGeom prst="rect">
            <a:avLst/>
          </a:prstGeom>
        </p:spPr>
      </p:pic>
    </p:spTree>
    <p:extLst>
      <p:ext uri="{BB962C8B-B14F-4D97-AF65-F5344CB8AC3E}">
        <p14:creationId xmlns:p14="http://schemas.microsoft.com/office/powerpoint/2010/main" val="22201101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4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689D58-7840-4C07-A575-7320359816D4}"/>
              </a:ext>
            </a:extLst>
          </p:cNvPr>
          <p:cNvSpPr txBox="1"/>
          <p:nvPr/>
        </p:nvSpPr>
        <p:spPr>
          <a:xfrm>
            <a:off x="304800" y="1752600"/>
            <a:ext cx="12149729" cy="923330"/>
          </a:xfrm>
          <a:prstGeom prst="rect">
            <a:avLst/>
          </a:prstGeom>
          <a:noFill/>
        </p:spPr>
        <p:txBody>
          <a:bodyPr wrap="square" rtlCol="0">
            <a:spAutoFit/>
          </a:bodyPr>
          <a:lstStyle/>
          <a:p>
            <a:endParaRPr lang="uk-UA"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p:txBody>
      </p:sp>
      <p:sp>
        <p:nvSpPr>
          <p:cNvPr id="2" name="Прямокутник 1">
            <a:extLst>
              <a:ext uri="{FF2B5EF4-FFF2-40B4-BE49-F238E27FC236}">
                <a16:creationId xmlns:a16="http://schemas.microsoft.com/office/drawing/2014/main" id="{D96FA39F-E794-49C9-B4D5-116DA0220DCD}"/>
              </a:ext>
            </a:extLst>
          </p:cNvPr>
          <p:cNvSpPr/>
          <p:nvPr/>
        </p:nvSpPr>
        <p:spPr>
          <a:xfrm>
            <a:off x="660400" y="-2157144"/>
            <a:ext cx="10891520" cy="3970318"/>
          </a:xfrm>
          <a:prstGeom prst="rect">
            <a:avLst/>
          </a:prstGeom>
        </p:spPr>
        <p:txBody>
          <a:bodyPr wrap="square">
            <a:spAutoFit/>
          </a:bodyPr>
          <a:lstStyle/>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b="0" i="0" dirty="0">
              <a:solidFill>
                <a:srgbClr val="000000"/>
              </a:solidFill>
              <a:effectLst/>
              <a:latin typeface="Open Sans" panose="020B0604020202020204" charset="0"/>
            </a:endParaRPr>
          </a:p>
        </p:txBody>
      </p:sp>
      <p:pic>
        <p:nvPicPr>
          <p:cNvPr id="4" name="Рисунок 3">
            <a:extLst>
              <a:ext uri="{FF2B5EF4-FFF2-40B4-BE49-F238E27FC236}">
                <a16:creationId xmlns:a16="http://schemas.microsoft.com/office/drawing/2014/main" id="{FC66151E-CABC-41E1-A3E3-114BDEAA8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 y="-171985"/>
            <a:ext cx="5143500" cy="6858000"/>
          </a:xfrm>
          <a:prstGeom prst="rect">
            <a:avLst/>
          </a:prstGeom>
        </p:spPr>
      </p:pic>
      <p:pic>
        <p:nvPicPr>
          <p:cNvPr id="6" name="Рисунок 5">
            <a:extLst>
              <a:ext uri="{FF2B5EF4-FFF2-40B4-BE49-F238E27FC236}">
                <a16:creationId xmlns:a16="http://schemas.microsoft.com/office/drawing/2014/main" id="{C36627F5-2C75-46BB-8D93-76980B1B63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7424" y="0"/>
            <a:ext cx="5143500" cy="6858000"/>
          </a:xfrm>
          <a:prstGeom prst="rect">
            <a:avLst/>
          </a:prstGeom>
        </p:spPr>
      </p:pic>
    </p:spTree>
    <p:extLst>
      <p:ext uri="{BB962C8B-B14F-4D97-AF65-F5344CB8AC3E}">
        <p14:creationId xmlns:p14="http://schemas.microsoft.com/office/powerpoint/2010/main" val="36149803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4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689D58-7840-4C07-A575-7320359816D4}"/>
              </a:ext>
            </a:extLst>
          </p:cNvPr>
          <p:cNvSpPr txBox="1"/>
          <p:nvPr/>
        </p:nvSpPr>
        <p:spPr>
          <a:xfrm>
            <a:off x="304800" y="1752600"/>
            <a:ext cx="12149729" cy="923330"/>
          </a:xfrm>
          <a:prstGeom prst="rect">
            <a:avLst/>
          </a:prstGeom>
          <a:noFill/>
        </p:spPr>
        <p:txBody>
          <a:bodyPr wrap="square" rtlCol="0">
            <a:spAutoFit/>
          </a:bodyPr>
          <a:lstStyle/>
          <a:p>
            <a:endParaRPr lang="uk-UA"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a:p>
            <a:endParaRPr lang="uk-UA" b="1" i="1" dirty="0">
              <a:latin typeface="Times New Roman" panose="02020603050405020304" pitchFamily="18" charset="0"/>
              <a:cs typeface="Times New Roman" panose="02020603050405020304" pitchFamily="18" charset="0"/>
            </a:endParaRPr>
          </a:p>
        </p:txBody>
      </p:sp>
      <p:sp>
        <p:nvSpPr>
          <p:cNvPr id="2" name="Прямокутник 1">
            <a:extLst>
              <a:ext uri="{FF2B5EF4-FFF2-40B4-BE49-F238E27FC236}">
                <a16:creationId xmlns:a16="http://schemas.microsoft.com/office/drawing/2014/main" id="{D96FA39F-E794-49C9-B4D5-116DA0220DCD}"/>
              </a:ext>
            </a:extLst>
          </p:cNvPr>
          <p:cNvSpPr/>
          <p:nvPr/>
        </p:nvSpPr>
        <p:spPr>
          <a:xfrm>
            <a:off x="660400" y="-2157144"/>
            <a:ext cx="10891520" cy="3970318"/>
          </a:xfrm>
          <a:prstGeom prst="rect">
            <a:avLst/>
          </a:prstGeom>
        </p:spPr>
        <p:txBody>
          <a:bodyPr wrap="square">
            <a:spAutoFit/>
          </a:bodyPr>
          <a:lstStyle/>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dirty="0">
              <a:solidFill>
                <a:srgbClr val="000000"/>
              </a:solidFill>
              <a:latin typeface="Open Sans" panose="020B0604020202020204" charset="0"/>
            </a:endParaRPr>
          </a:p>
          <a:p>
            <a:pPr algn="just"/>
            <a:endParaRPr lang="uk-UA" b="0" i="0" dirty="0">
              <a:solidFill>
                <a:srgbClr val="000000"/>
              </a:solidFill>
              <a:effectLst/>
              <a:latin typeface="Open Sans" panose="020B0604020202020204" charset="0"/>
            </a:endParaRPr>
          </a:p>
        </p:txBody>
      </p:sp>
      <p:pic>
        <p:nvPicPr>
          <p:cNvPr id="4" name="Рисунок 3">
            <a:extLst>
              <a:ext uri="{FF2B5EF4-FFF2-40B4-BE49-F238E27FC236}">
                <a16:creationId xmlns:a16="http://schemas.microsoft.com/office/drawing/2014/main" id="{A79881EC-56AB-4D63-A33B-B64B0CB9BF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9050800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12000"/>
          </a:stretch>
        </a:blipFill>
        <a:effectLst/>
      </p:bgPr>
    </p:bg>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810579E6-AC6A-40B8-B3CB-A7A6021884FE}"/>
              </a:ext>
            </a:extLst>
          </p:cNvPr>
          <p:cNvSpPr/>
          <p:nvPr/>
        </p:nvSpPr>
        <p:spPr>
          <a:xfrm>
            <a:off x="751840" y="640080"/>
            <a:ext cx="10657840" cy="769441"/>
          </a:xfrm>
          <a:prstGeom prst="rect">
            <a:avLst/>
          </a:prstGeom>
          <a:noFill/>
        </p:spPr>
        <p:txBody>
          <a:bodyPr wrap="square" lIns="91440" tIns="45720" rIns="91440" bIns="45720">
            <a:spAutoFit/>
          </a:bodyPr>
          <a:lstStyle/>
          <a:p>
            <a:pPr algn="ctr"/>
            <a:r>
              <a:rPr lang="uk-UA" sz="4400" b="1" dirty="0">
                <a:ln w="22225">
                  <a:solidFill>
                    <a:schemeClr val="accent6">
                      <a:lumMod val="75000"/>
                    </a:schemeClr>
                  </a:solidFill>
                  <a:prstDash val="solid"/>
                </a:ln>
                <a:solidFill>
                  <a:schemeClr val="accent6">
                    <a:lumMod val="75000"/>
                  </a:schemeClr>
                </a:solidFill>
                <a:latin typeface="Times New Roman" panose="02020603050405020304" pitchFamily="18" charset="0"/>
                <a:cs typeface="Times New Roman" panose="02020603050405020304" pitchFamily="18" charset="0"/>
              </a:rPr>
              <a:t>Старі істини про сучасну школу</a:t>
            </a:r>
            <a:endParaRPr lang="uk-UA" sz="4400" b="1" cap="none" spc="0" dirty="0">
              <a:ln w="22225">
                <a:solidFill>
                  <a:schemeClr val="accent6">
                    <a:lumMod val="75000"/>
                  </a:schemeClr>
                </a:solidFill>
                <a:prstDash val="solid"/>
              </a:ln>
              <a:solidFill>
                <a:schemeClr val="accent6">
                  <a:lumMod val="75000"/>
                </a:schemeClr>
              </a:solidFill>
              <a:effectLst/>
              <a:latin typeface="Times New Roman" panose="02020603050405020304" pitchFamily="18" charset="0"/>
              <a:cs typeface="Times New Roman" panose="02020603050405020304" pitchFamily="18" charset="0"/>
            </a:endParaRPr>
          </a:p>
        </p:txBody>
      </p:sp>
      <p:sp>
        <p:nvSpPr>
          <p:cNvPr id="5" name="Прямокутник 4">
            <a:extLst>
              <a:ext uri="{FF2B5EF4-FFF2-40B4-BE49-F238E27FC236}">
                <a16:creationId xmlns:a16="http://schemas.microsoft.com/office/drawing/2014/main" id="{11649C71-E13A-41D8-B399-8771AD11A27B}"/>
              </a:ext>
            </a:extLst>
          </p:cNvPr>
          <p:cNvSpPr/>
          <p:nvPr/>
        </p:nvSpPr>
        <p:spPr>
          <a:xfrm>
            <a:off x="514349" y="2047875"/>
            <a:ext cx="5915025" cy="461665"/>
          </a:xfrm>
          <a:prstGeom prst="rect">
            <a:avLst/>
          </a:prstGeom>
        </p:spPr>
        <p:txBody>
          <a:bodyPr wrap="square">
            <a:spAutoFit/>
          </a:bodyPr>
          <a:lstStyle/>
          <a:p>
            <a:r>
              <a:rPr lang="uk-UA" sz="2400" b="1" i="1" dirty="0">
                <a:solidFill>
                  <a:schemeClr val="accent6">
                    <a:lumMod val="50000"/>
                  </a:schemeClr>
                </a:solidFill>
                <a:latin typeface="Times New Roman" panose="02020603050405020304" pitchFamily="18" charset="0"/>
                <a:cs typeface="Times New Roman" panose="02020603050405020304" pitchFamily="18" charset="0"/>
              </a:rPr>
              <a:t>Якщо учень не бачить цінностей щодня, </a:t>
            </a:r>
            <a:endParaRPr lang="uk-UA" sz="2400" dirty="0"/>
          </a:p>
        </p:txBody>
      </p:sp>
      <p:sp>
        <p:nvSpPr>
          <p:cNvPr id="6" name="TextBox 5">
            <a:extLst>
              <a:ext uri="{FF2B5EF4-FFF2-40B4-BE49-F238E27FC236}">
                <a16:creationId xmlns:a16="http://schemas.microsoft.com/office/drawing/2014/main" id="{2B6F8163-5AC1-4626-BB40-9387553F39A1}"/>
              </a:ext>
            </a:extLst>
          </p:cNvPr>
          <p:cNvSpPr txBox="1"/>
          <p:nvPr/>
        </p:nvSpPr>
        <p:spPr>
          <a:xfrm>
            <a:off x="6341533" y="2047875"/>
            <a:ext cx="5307541" cy="461665"/>
          </a:xfrm>
          <a:prstGeom prst="rect">
            <a:avLst/>
          </a:prstGeom>
          <a:noFill/>
        </p:spPr>
        <p:txBody>
          <a:bodyPr wrap="square" rtlCol="0">
            <a:spAutoFit/>
          </a:bodyPr>
          <a:lstStyle/>
          <a:p>
            <a:r>
              <a:rPr lang="uk-UA" sz="2400" b="1" i="1" dirty="0">
                <a:solidFill>
                  <a:schemeClr val="accent6">
                    <a:lumMod val="50000"/>
                  </a:schemeClr>
                </a:solidFill>
                <a:latin typeface="Times New Roman" panose="02020603050405020304" pitchFamily="18" charset="0"/>
                <a:cs typeface="Times New Roman" panose="02020603050405020304" pitchFamily="18" charset="0"/>
              </a:rPr>
              <a:t>його не можна цього навчити;</a:t>
            </a:r>
          </a:p>
        </p:txBody>
      </p:sp>
      <p:sp>
        <p:nvSpPr>
          <p:cNvPr id="7" name="TextBox 6">
            <a:extLst>
              <a:ext uri="{FF2B5EF4-FFF2-40B4-BE49-F238E27FC236}">
                <a16:creationId xmlns:a16="http://schemas.microsoft.com/office/drawing/2014/main" id="{24146511-BDF3-4CAC-81E8-1BA90C25414C}"/>
              </a:ext>
            </a:extLst>
          </p:cNvPr>
          <p:cNvSpPr txBox="1"/>
          <p:nvPr/>
        </p:nvSpPr>
        <p:spPr>
          <a:xfrm>
            <a:off x="514350" y="2695575"/>
            <a:ext cx="7915276" cy="461665"/>
          </a:xfrm>
          <a:prstGeom prst="rect">
            <a:avLst/>
          </a:prstGeom>
          <a:noFill/>
        </p:spPr>
        <p:txBody>
          <a:bodyPr wrap="square" rtlCol="0">
            <a:spAutoFit/>
          </a:bodyPr>
          <a:lstStyle/>
          <a:p>
            <a:r>
              <a:rPr lang="uk-UA" sz="2400" b="1" i="1" dirty="0">
                <a:solidFill>
                  <a:schemeClr val="accent6">
                    <a:lumMod val="50000"/>
                  </a:schemeClr>
                </a:solidFill>
                <a:latin typeface="Times New Roman" panose="02020603050405020304" pitchFamily="18" charset="0"/>
                <a:cs typeface="Times New Roman" panose="02020603050405020304" pitchFamily="18" charset="0"/>
              </a:rPr>
              <a:t>Школа має розморожувати і </a:t>
            </a:r>
            <a:r>
              <a:rPr lang="uk-UA" sz="2400" b="1" i="1" dirty="0" err="1">
                <a:solidFill>
                  <a:schemeClr val="accent6">
                    <a:lumMod val="50000"/>
                  </a:schemeClr>
                </a:solidFill>
                <a:latin typeface="Times New Roman" panose="02020603050405020304" pitchFamily="18" charset="0"/>
                <a:cs typeface="Times New Roman" panose="02020603050405020304" pitchFamily="18" charset="0"/>
              </a:rPr>
              <a:t>розкомплексовувати</a:t>
            </a:r>
            <a:endParaRPr lang="uk-UA" sz="2400" dirty="0"/>
          </a:p>
        </p:txBody>
      </p:sp>
      <p:sp>
        <p:nvSpPr>
          <p:cNvPr id="8" name="TextBox 7">
            <a:extLst>
              <a:ext uri="{FF2B5EF4-FFF2-40B4-BE49-F238E27FC236}">
                <a16:creationId xmlns:a16="http://schemas.microsoft.com/office/drawing/2014/main" id="{FF91DF71-E7F3-44F7-868D-888359FF2D8A}"/>
              </a:ext>
            </a:extLst>
          </p:cNvPr>
          <p:cNvSpPr txBox="1"/>
          <p:nvPr/>
        </p:nvSpPr>
        <p:spPr>
          <a:xfrm>
            <a:off x="8229600" y="2695575"/>
            <a:ext cx="3180079" cy="461665"/>
          </a:xfrm>
          <a:prstGeom prst="rect">
            <a:avLst/>
          </a:prstGeom>
          <a:noFill/>
        </p:spPr>
        <p:txBody>
          <a:bodyPr wrap="square" rtlCol="0">
            <a:spAutoFit/>
          </a:bodyPr>
          <a:lstStyle/>
          <a:p>
            <a:r>
              <a:rPr lang="uk-UA" sz="2400" b="1" i="1" dirty="0">
                <a:solidFill>
                  <a:schemeClr val="accent6">
                    <a:lumMod val="50000"/>
                  </a:schemeClr>
                </a:solidFill>
                <a:latin typeface="Times New Roman" panose="02020603050405020304" pitchFamily="18" charset="0"/>
                <a:cs typeface="Times New Roman" panose="02020603050405020304" pitchFamily="18" charset="0"/>
              </a:rPr>
              <a:t>стереотипи;</a:t>
            </a:r>
            <a:endParaRPr lang="uk-UA" sz="2400" dirty="0"/>
          </a:p>
        </p:txBody>
      </p:sp>
      <p:sp>
        <p:nvSpPr>
          <p:cNvPr id="9" name="TextBox 8">
            <a:extLst>
              <a:ext uri="{FF2B5EF4-FFF2-40B4-BE49-F238E27FC236}">
                <a16:creationId xmlns:a16="http://schemas.microsoft.com/office/drawing/2014/main" id="{3D9A4A90-B8E9-4B9A-AD3F-FAACB852279E}"/>
              </a:ext>
            </a:extLst>
          </p:cNvPr>
          <p:cNvSpPr txBox="1"/>
          <p:nvPr/>
        </p:nvSpPr>
        <p:spPr>
          <a:xfrm>
            <a:off x="542924" y="3276600"/>
            <a:ext cx="7686676" cy="461665"/>
          </a:xfrm>
          <a:prstGeom prst="rect">
            <a:avLst/>
          </a:prstGeom>
          <a:noFill/>
        </p:spPr>
        <p:txBody>
          <a:bodyPr wrap="square" rtlCol="0">
            <a:spAutoFit/>
          </a:bodyPr>
          <a:lstStyle/>
          <a:p>
            <a:r>
              <a:rPr lang="uk-UA" sz="2400" b="1" i="1" dirty="0">
                <a:solidFill>
                  <a:schemeClr val="accent6">
                    <a:lumMod val="50000"/>
                  </a:schemeClr>
                </a:solidFill>
                <a:latin typeface="Times New Roman" panose="02020603050405020304" pitchFamily="18" charset="0"/>
                <a:cs typeface="Times New Roman" panose="02020603050405020304" pitchFamily="18" charset="0"/>
              </a:rPr>
              <a:t>До школи ходять тому, що там цікаво, а не тому, що</a:t>
            </a:r>
            <a:endParaRPr lang="uk-UA" sz="2400" dirty="0"/>
          </a:p>
        </p:txBody>
      </p:sp>
      <p:sp>
        <p:nvSpPr>
          <p:cNvPr id="10" name="TextBox 9">
            <a:extLst>
              <a:ext uri="{FF2B5EF4-FFF2-40B4-BE49-F238E27FC236}">
                <a16:creationId xmlns:a16="http://schemas.microsoft.com/office/drawing/2014/main" id="{75CF0830-4822-4406-8257-533A12DD661B}"/>
              </a:ext>
            </a:extLst>
          </p:cNvPr>
          <p:cNvSpPr txBox="1"/>
          <p:nvPr/>
        </p:nvSpPr>
        <p:spPr>
          <a:xfrm>
            <a:off x="8148001" y="3265021"/>
            <a:ext cx="3343275" cy="461665"/>
          </a:xfrm>
          <a:prstGeom prst="rect">
            <a:avLst/>
          </a:prstGeom>
          <a:noFill/>
        </p:spPr>
        <p:txBody>
          <a:bodyPr wrap="square" rtlCol="0">
            <a:spAutoFit/>
          </a:bodyPr>
          <a:lstStyle/>
          <a:p>
            <a:r>
              <a:rPr lang="uk-UA" sz="2400" b="1" i="1" dirty="0">
                <a:solidFill>
                  <a:schemeClr val="accent6">
                    <a:lumMod val="50000"/>
                  </a:schemeClr>
                </a:solidFill>
                <a:latin typeface="Times New Roman" panose="02020603050405020304" pitchFamily="18" charset="0"/>
                <a:cs typeface="Times New Roman" panose="02020603050405020304" pitchFamily="18" charset="0"/>
              </a:rPr>
              <a:t>всі туди ходять;</a:t>
            </a:r>
          </a:p>
        </p:txBody>
      </p:sp>
      <p:sp>
        <p:nvSpPr>
          <p:cNvPr id="11" name="TextBox 10">
            <a:extLst>
              <a:ext uri="{FF2B5EF4-FFF2-40B4-BE49-F238E27FC236}">
                <a16:creationId xmlns:a16="http://schemas.microsoft.com/office/drawing/2014/main" id="{77E48150-E771-459F-9F68-DA3C6799E4BC}"/>
              </a:ext>
            </a:extLst>
          </p:cNvPr>
          <p:cNvSpPr txBox="1"/>
          <p:nvPr/>
        </p:nvSpPr>
        <p:spPr>
          <a:xfrm>
            <a:off x="4206311" y="3793094"/>
            <a:ext cx="3499414" cy="461665"/>
          </a:xfrm>
          <a:prstGeom prst="rect">
            <a:avLst/>
          </a:prstGeom>
          <a:noFill/>
        </p:spPr>
        <p:txBody>
          <a:bodyPr wrap="square" rtlCol="0">
            <a:spAutoFit/>
          </a:bodyPr>
          <a:lstStyle/>
          <a:p>
            <a:r>
              <a:rPr lang="uk-UA" sz="2400" b="1" i="1" dirty="0">
                <a:solidFill>
                  <a:schemeClr val="accent6">
                    <a:lumMod val="50000"/>
                  </a:schemeClr>
                </a:solidFill>
                <a:latin typeface="Times New Roman" panose="02020603050405020304" pitchFamily="18" charset="0"/>
                <a:cs typeface="Times New Roman" panose="02020603050405020304" pitchFamily="18" charset="0"/>
              </a:rPr>
              <a:t>у школі живуть</a:t>
            </a:r>
            <a:r>
              <a:rPr lang="uk-UA" b="1" i="1" dirty="0">
                <a:solidFill>
                  <a:schemeClr val="accent6">
                    <a:lumMod val="50000"/>
                  </a:schemeClr>
                </a:solidFill>
                <a:latin typeface="Times New Roman" panose="02020603050405020304" pitchFamily="18" charset="0"/>
                <a:cs typeface="Times New Roman" panose="02020603050405020304" pitchFamily="18" charset="0"/>
              </a:rPr>
              <a:t>.</a:t>
            </a:r>
            <a:endParaRPr lang="uk-UA" dirty="0"/>
          </a:p>
        </p:txBody>
      </p:sp>
      <p:sp>
        <p:nvSpPr>
          <p:cNvPr id="13" name="TextBox 12">
            <a:extLst>
              <a:ext uri="{FF2B5EF4-FFF2-40B4-BE49-F238E27FC236}">
                <a16:creationId xmlns:a16="http://schemas.microsoft.com/office/drawing/2014/main" id="{32D46F17-F890-4377-9060-C266EE0DAE3D}"/>
              </a:ext>
            </a:extLst>
          </p:cNvPr>
          <p:cNvSpPr txBox="1"/>
          <p:nvPr/>
        </p:nvSpPr>
        <p:spPr>
          <a:xfrm>
            <a:off x="542924" y="3793094"/>
            <a:ext cx="4819652" cy="461665"/>
          </a:xfrm>
          <a:prstGeom prst="rect">
            <a:avLst/>
          </a:prstGeom>
          <a:noFill/>
        </p:spPr>
        <p:txBody>
          <a:bodyPr wrap="square" rtlCol="0">
            <a:spAutoFit/>
          </a:bodyPr>
          <a:lstStyle/>
          <a:p>
            <a:r>
              <a:rPr lang="uk-UA" sz="2400" b="1" i="1" dirty="0">
                <a:solidFill>
                  <a:schemeClr val="accent6">
                    <a:lumMod val="50000"/>
                  </a:schemeClr>
                </a:solidFill>
                <a:latin typeface="Times New Roman" panose="02020603050405020304" pitchFamily="18" charset="0"/>
                <a:cs typeface="Times New Roman" panose="02020603050405020304" pitchFamily="18" charset="0"/>
              </a:rPr>
              <a:t>У школі не вчать жити, </a:t>
            </a:r>
          </a:p>
        </p:txBody>
      </p:sp>
      <p:pic>
        <p:nvPicPr>
          <p:cNvPr id="15" name="Рисунок 14">
            <a:extLst>
              <a:ext uri="{FF2B5EF4-FFF2-40B4-BE49-F238E27FC236}">
                <a16:creationId xmlns:a16="http://schemas.microsoft.com/office/drawing/2014/main" id="{40520EC7-C5A5-4394-B949-C5BF673878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1" y="3726716"/>
            <a:ext cx="4029074" cy="2907507"/>
          </a:xfrm>
          <a:prstGeom prst="rect">
            <a:avLst/>
          </a:prstGeom>
        </p:spPr>
      </p:pic>
      <p:pic>
        <p:nvPicPr>
          <p:cNvPr id="4" name="Рисунок 3">
            <a:extLst>
              <a:ext uri="{FF2B5EF4-FFF2-40B4-BE49-F238E27FC236}">
                <a16:creationId xmlns:a16="http://schemas.microsoft.com/office/drawing/2014/main" id="{E259B41D-6D88-44B3-BD09-55A47AF6D9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9700" y="4387932"/>
            <a:ext cx="4931833" cy="2219325"/>
          </a:xfrm>
          <a:prstGeom prst="rect">
            <a:avLst/>
          </a:prstGeom>
        </p:spPr>
      </p:pic>
    </p:spTree>
    <p:extLst>
      <p:ext uri="{BB962C8B-B14F-4D97-AF65-F5344CB8AC3E}">
        <p14:creationId xmlns:p14="http://schemas.microsoft.com/office/powerpoint/2010/main" val="237354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ppt_x"/>
                                          </p:val>
                                        </p:tav>
                                        <p:tav tm="100000">
                                          <p:val>
                                            <p:strVal val="#ppt_x"/>
                                          </p:val>
                                        </p:tav>
                                      </p:tavLst>
                                    </p:anim>
                                    <p:anim calcmode="lin" valueType="num">
                                      <p:cBhvr additive="base">
                                        <p:cTn id="3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6000" b="-9000"/>
          </a:stretch>
        </a:blipFill>
        <a:effectLst/>
      </p:bgPr>
    </p:bg>
    <p:spTree>
      <p:nvGrpSpPr>
        <p:cNvPr id="1" name=""/>
        <p:cNvGrpSpPr/>
        <p:nvPr/>
      </p:nvGrpSpPr>
      <p:grpSpPr>
        <a:xfrm>
          <a:off x="0" y="0"/>
          <a:ext cx="0" cy="0"/>
          <a:chOff x="0" y="0"/>
          <a:chExt cx="0" cy="0"/>
        </a:xfrm>
      </p:grpSpPr>
      <p:sp>
        <p:nvSpPr>
          <p:cNvPr id="4" name="Прямокутник 3">
            <a:extLst>
              <a:ext uri="{FF2B5EF4-FFF2-40B4-BE49-F238E27FC236}">
                <a16:creationId xmlns:a16="http://schemas.microsoft.com/office/drawing/2014/main" id="{0DA1E78B-E0A6-47C4-9CB0-DBD5B74E9E7B}"/>
              </a:ext>
            </a:extLst>
          </p:cNvPr>
          <p:cNvSpPr/>
          <p:nvPr/>
        </p:nvSpPr>
        <p:spPr>
          <a:xfrm>
            <a:off x="1869440" y="792480"/>
            <a:ext cx="9326880" cy="1477328"/>
          </a:xfrm>
          <a:prstGeom prst="rect">
            <a:avLst/>
          </a:prstGeom>
          <a:noFill/>
        </p:spPr>
        <p:txBody>
          <a:bodyPr wrap="square" lIns="91440" tIns="45720" rIns="91440" bIns="45720">
            <a:spAutoFit/>
          </a:bodyPr>
          <a:lstStyle/>
          <a:p>
            <a:pPr algn="ctr"/>
            <a:r>
              <a:rPr lang="uk-UA" sz="3600" b="1" dirty="0">
                <a:ln w="12700" cmpd="sng">
                  <a:solidFill>
                    <a:schemeClr val="accent6">
                      <a:lumMod val="75000"/>
                    </a:schemeClr>
                  </a:solidFill>
                  <a:prstDash val="solid"/>
                </a:ln>
                <a:solidFill>
                  <a:schemeClr val="accent6">
                    <a:lumMod val="75000"/>
                  </a:schemeClr>
                </a:solidFill>
                <a:latin typeface="Times New Roman" panose="02020603050405020304" pitchFamily="18" charset="0"/>
                <a:cs typeface="Times New Roman" panose="02020603050405020304" pitchFamily="18" charset="0"/>
              </a:rPr>
              <a:t>Стратегія</a:t>
            </a:r>
            <a:endParaRPr lang="uk-UA" sz="3600" b="1" cap="none" spc="0" dirty="0">
              <a:ln w="12700" cmpd="sng">
                <a:solidFill>
                  <a:schemeClr val="accent6">
                    <a:lumMod val="75000"/>
                  </a:schemeClr>
                </a:solidFill>
                <a:prstDash val="solid"/>
              </a:ln>
              <a:solidFill>
                <a:schemeClr val="accent6">
                  <a:lumMod val="75000"/>
                </a:schemeClr>
              </a:solidFill>
              <a:effectLst/>
              <a:latin typeface="Times New Roman" panose="02020603050405020304" pitchFamily="18" charset="0"/>
              <a:cs typeface="Times New Roman" panose="02020603050405020304" pitchFamily="18" charset="0"/>
            </a:endParaRPr>
          </a:p>
          <a:p>
            <a:pPr algn="ctr"/>
            <a:endParaRPr lang="uk-UA"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5" name="Прямокутник: округлені кути 4">
            <a:extLst>
              <a:ext uri="{FF2B5EF4-FFF2-40B4-BE49-F238E27FC236}">
                <a16:creationId xmlns:a16="http://schemas.microsoft.com/office/drawing/2014/main" id="{70FAA46F-CA05-41BD-95FD-31DCCB76022F}"/>
              </a:ext>
            </a:extLst>
          </p:cNvPr>
          <p:cNvSpPr/>
          <p:nvPr/>
        </p:nvSpPr>
        <p:spPr>
          <a:xfrm>
            <a:off x="609600" y="1838326"/>
            <a:ext cx="10877550" cy="462915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2400" b="1" dirty="0">
                <a:solidFill>
                  <a:schemeClr val="tx1"/>
                </a:solidFill>
              </a:rPr>
              <a:t>Визначити стратегічні цілі:</a:t>
            </a:r>
          </a:p>
          <a:p>
            <a:pPr marL="342900" indent="-342900">
              <a:buFont typeface="Arial" panose="020B0604020202020204" pitchFamily="34" charset="0"/>
              <a:buChar char="•"/>
            </a:pPr>
            <a:r>
              <a:rPr lang="uk-UA" sz="2400" b="1" dirty="0">
                <a:solidFill>
                  <a:schemeClr val="tx1"/>
                </a:solidFill>
              </a:rPr>
              <a:t>педагогічну тему: </a:t>
            </a:r>
            <a:r>
              <a:rPr lang="uk-UA" sz="2400" dirty="0">
                <a:solidFill>
                  <a:schemeClr val="tx1"/>
                </a:solidFill>
              </a:rPr>
              <a:t>реалізація особистісно-зорієнтованого навчання за вектором особисто освітньої траєкторії учня для формування моделі успішного випускника.</a:t>
            </a:r>
          </a:p>
          <a:p>
            <a:pPr marL="342900" indent="-342900">
              <a:buFont typeface="Arial" panose="020B0604020202020204" pitchFamily="34" charset="0"/>
              <a:buChar char="•"/>
            </a:pPr>
            <a:r>
              <a:rPr lang="uk-UA" sz="2400" b="1" dirty="0">
                <a:solidFill>
                  <a:schemeClr val="tx1"/>
                </a:solidFill>
              </a:rPr>
              <a:t>методичну тему: </a:t>
            </a:r>
            <a:r>
              <a:rPr lang="uk-UA" sz="2400" dirty="0" err="1">
                <a:solidFill>
                  <a:schemeClr val="tx1"/>
                </a:solidFill>
              </a:rPr>
              <a:t>компетентністно</a:t>
            </a:r>
            <a:r>
              <a:rPr lang="uk-UA" sz="2400" dirty="0">
                <a:solidFill>
                  <a:schemeClr val="tx1"/>
                </a:solidFill>
              </a:rPr>
              <a:t>-орієнтоване спрямування освітнього процесу шляхом впровадження сучасних форм і методів роботи, як пріоритетного напрямку дошкільної освіті.</a:t>
            </a:r>
          </a:p>
          <a:p>
            <a:pPr marL="342900" indent="-342900">
              <a:buFont typeface="Arial" panose="020B0604020202020204" pitchFamily="34" charset="0"/>
              <a:buChar char="•"/>
            </a:pPr>
            <a:r>
              <a:rPr lang="uk-UA" sz="2400" b="1" dirty="0">
                <a:solidFill>
                  <a:schemeClr val="tx1"/>
                </a:solidFill>
              </a:rPr>
              <a:t>виховну тему: </a:t>
            </a:r>
            <a:r>
              <a:rPr lang="uk-UA" sz="2400" dirty="0">
                <a:solidFill>
                  <a:schemeClr val="tx1"/>
                </a:solidFill>
              </a:rPr>
              <a:t>виховання патріотичних та громадянських якостей, морально-етичних принципів особистості в умовах НУШ.</a:t>
            </a:r>
          </a:p>
          <a:p>
            <a:r>
              <a:rPr lang="uk-UA" sz="2400" b="1" dirty="0">
                <a:solidFill>
                  <a:schemeClr val="tx1"/>
                </a:solidFill>
              </a:rPr>
              <a:t>Вектор успішності </a:t>
            </a:r>
            <a:r>
              <a:rPr lang="uk-UA" sz="2400" dirty="0">
                <a:solidFill>
                  <a:schemeClr val="tx1"/>
                </a:solidFill>
              </a:rPr>
              <a:t>– вмотивований вчитель, щасливий учень, задоволені батьки. </a:t>
            </a:r>
          </a:p>
        </p:txBody>
      </p:sp>
    </p:spTree>
    <p:extLst>
      <p:ext uri="{BB962C8B-B14F-4D97-AF65-F5344CB8AC3E}">
        <p14:creationId xmlns:p14="http://schemas.microsoft.com/office/powerpoint/2010/main" val="154056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Прямокутник 3">
            <a:extLst>
              <a:ext uri="{FF2B5EF4-FFF2-40B4-BE49-F238E27FC236}">
                <a16:creationId xmlns:a16="http://schemas.microsoft.com/office/drawing/2014/main" id="{0FB10CB9-2E55-4C5C-80C3-D0F558605B61}"/>
              </a:ext>
            </a:extLst>
          </p:cNvPr>
          <p:cNvSpPr/>
          <p:nvPr/>
        </p:nvSpPr>
        <p:spPr>
          <a:xfrm>
            <a:off x="4411744" y="273377"/>
            <a:ext cx="2949988" cy="923330"/>
          </a:xfrm>
          <a:prstGeom prst="rect">
            <a:avLst/>
          </a:prstGeom>
          <a:noFill/>
        </p:spPr>
        <p:txBody>
          <a:bodyPr wrap="square" lIns="91440" tIns="45720" rIns="91440" bIns="45720">
            <a:spAutoFit/>
          </a:bodyPr>
          <a:lstStyle/>
          <a:p>
            <a:pPr algn="ctr"/>
            <a:r>
              <a:rPr lang="uk-UA"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Про нас</a:t>
            </a:r>
          </a:p>
        </p:txBody>
      </p:sp>
      <p:sp>
        <p:nvSpPr>
          <p:cNvPr id="5" name="TextBox 4">
            <a:extLst>
              <a:ext uri="{FF2B5EF4-FFF2-40B4-BE49-F238E27FC236}">
                <a16:creationId xmlns:a16="http://schemas.microsoft.com/office/drawing/2014/main" id="{0C6A512A-07FC-4143-B796-9B4582F70741}"/>
              </a:ext>
            </a:extLst>
          </p:cNvPr>
          <p:cNvSpPr txBox="1"/>
          <p:nvPr/>
        </p:nvSpPr>
        <p:spPr>
          <a:xfrm>
            <a:off x="1895475" y="1263192"/>
            <a:ext cx="8743950" cy="3970318"/>
          </a:xfrm>
          <a:prstGeom prst="rect">
            <a:avLst/>
          </a:prstGeom>
          <a:noFill/>
        </p:spPr>
        <p:txBody>
          <a:bodyPr wrap="square" rtlCol="0">
            <a:spAutoFit/>
          </a:bodyPr>
          <a:lstStyle/>
          <a:p>
            <a:r>
              <a:rPr lang="uk-UA" sz="2800" b="1" i="1" dirty="0">
                <a:latin typeface="Times New Roman" panose="02020603050405020304" pitchFamily="18" charset="0"/>
                <a:cs typeface="Times New Roman" panose="02020603050405020304" pitchFamily="18" charset="0"/>
              </a:rPr>
              <a:t>Учнів – 316+152; Усього – 468;</a:t>
            </a:r>
          </a:p>
          <a:p>
            <a:r>
              <a:rPr lang="uk-UA" sz="2800" b="1" i="1" dirty="0">
                <a:latin typeface="Times New Roman" panose="02020603050405020304" pitchFamily="18" charset="0"/>
                <a:cs typeface="Times New Roman" panose="02020603050405020304" pitchFamily="18" charset="0"/>
              </a:rPr>
              <a:t>ВПО – 9+11;</a:t>
            </a:r>
          </a:p>
          <a:p>
            <a:r>
              <a:rPr lang="uk-UA" sz="2800" b="1" i="1" dirty="0">
                <a:latin typeface="Times New Roman" panose="02020603050405020304" pitchFamily="18" charset="0"/>
                <a:cs typeface="Times New Roman" panose="02020603050405020304" pitchFamily="18" charset="0"/>
              </a:rPr>
              <a:t>ООП – 4+6;</a:t>
            </a:r>
          </a:p>
          <a:p>
            <a:r>
              <a:rPr lang="uk-UA" sz="2800" b="1" i="1" dirty="0">
                <a:latin typeface="Times New Roman" panose="02020603050405020304" pitchFamily="18" charset="0"/>
                <a:cs typeface="Times New Roman" panose="02020603050405020304" pitchFamily="18" charset="0"/>
              </a:rPr>
              <a:t>Дистанційно – 40+26</a:t>
            </a:r>
          </a:p>
          <a:p>
            <a:r>
              <a:rPr lang="uk-UA" sz="2800" b="1" i="1" dirty="0">
                <a:latin typeface="Times New Roman" panose="02020603050405020304" pitchFamily="18" charset="0"/>
                <a:cs typeface="Times New Roman" panose="02020603050405020304" pitchFamily="18" charset="0"/>
              </a:rPr>
              <a:t>Класів – 18+9, з них 10 інклюзивних;</a:t>
            </a:r>
          </a:p>
          <a:p>
            <a:r>
              <a:rPr lang="uk-UA" sz="2800" b="1" i="1" dirty="0" err="1">
                <a:latin typeface="Times New Roman" panose="02020603050405020304" pitchFamily="18" charset="0"/>
                <a:cs typeface="Times New Roman" panose="02020603050405020304" pitchFamily="18" charset="0"/>
              </a:rPr>
              <a:t>Дошкілля</a:t>
            </a:r>
            <a:r>
              <a:rPr lang="uk-UA" sz="2800" b="1" i="1" dirty="0">
                <a:latin typeface="Times New Roman" panose="02020603050405020304" pitchFamily="18" charset="0"/>
                <a:cs typeface="Times New Roman" panose="02020603050405020304" pitchFamily="18" charset="0"/>
              </a:rPr>
              <a:t> – 40 вихованців, дві групи, дві - інклюзивні групи;</a:t>
            </a:r>
          </a:p>
          <a:p>
            <a:r>
              <a:rPr lang="uk-UA" sz="2800" b="1" i="1" dirty="0">
                <a:latin typeface="Times New Roman" panose="02020603050405020304" pitchFamily="18" charset="0"/>
                <a:cs typeface="Times New Roman" panose="02020603050405020304" pitchFamily="18" charset="0"/>
              </a:rPr>
              <a:t>Вчителів – 68;</a:t>
            </a:r>
          </a:p>
          <a:p>
            <a:r>
              <a:rPr lang="uk-UA" sz="2800" b="1" i="1" dirty="0">
                <a:latin typeface="Times New Roman" panose="02020603050405020304" pitchFamily="18" charset="0"/>
                <a:cs typeface="Times New Roman" panose="02020603050405020304" pitchFamily="18" charset="0"/>
              </a:rPr>
              <a:t>Працівників ЗДО - 5.</a:t>
            </a:r>
          </a:p>
        </p:txBody>
      </p:sp>
    </p:spTree>
    <p:extLst>
      <p:ext uri="{BB962C8B-B14F-4D97-AF65-F5344CB8AC3E}">
        <p14:creationId xmlns:p14="http://schemas.microsoft.com/office/powerpoint/2010/main" val="304674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barn(inVertical)">
                                      <p:cBhvr>
                                        <p:cTn id="13" dur="500"/>
                                        <p:tgtEl>
                                          <p:spTgt spid="5">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barn(inVertical)">
                                      <p:cBhvr>
                                        <p:cTn id="16" dur="500"/>
                                        <p:tgtEl>
                                          <p:spTgt spid="5">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barn(inVertical)">
                                      <p:cBhvr>
                                        <p:cTn id="19" dur="500"/>
                                        <p:tgtEl>
                                          <p:spTgt spid="5">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barn(inVertical)">
                                      <p:cBhvr>
                                        <p:cTn id="22" dur="500"/>
                                        <p:tgtEl>
                                          <p:spTgt spid="5">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barn(inVertical)">
                                      <p:cBhvr>
                                        <p:cTn id="25" dur="500"/>
                                        <p:tgtEl>
                                          <p:spTgt spid="5">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barn(inVertical)">
                                      <p:cBhvr>
                                        <p:cTn id="28"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Прямокутник 3">
            <a:extLst>
              <a:ext uri="{FF2B5EF4-FFF2-40B4-BE49-F238E27FC236}">
                <a16:creationId xmlns:a16="http://schemas.microsoft.com/office/drawing/2014/main" id="{0FB10CB9-2E55-4C5C-80C3-D0F558605B61}"/>
              </a:ext>
            </a:extLst>
          </p:cNvPr>
          <p:cNvSpPr/>
          <p:nvPr/>
        </p:nvSpPr>
        <p:spPr>
          <a:xfrm>
            <a:off x="3028950" y="273377"/>
            <a:ext cx="6705600" cy="1200329"/>
          </a:xfrm>
          <a:prstGeom prst="rect">
            <a:avLst/>
          </a:prstGeom>
          <a:noFill/>
        </p:spPr>
        <p:txBody>
          <a:bodyPr wrap="square" lIns="91440" tIns="45720" rIns="91440" bIns="45720">
            <a:spAutoFit/>
          </a:bodyPr>
          <a:lstStyle/>
          <a:p>
            <a:pPr algn="ctr" fontAlgn="base"/>
            <a:r>
              <a:rPr lang="ru-RU" sz="2400" dirty="0">
                <a:ln w="0"/>
                <a:effectLst>
                  <a:outerShdw blurRad="38100" dist="19050" dir="2700000" algn="tl" rotWithShape="0">
                    <a:schemeClr val="dk1">
                      <a:alpha val="40000"/>
                    </a:schemeClr>
                  </a:outerShdw>
                </a:effectLst>
              </a:rPr>
              <a:t>Мережа </a:t>
            </a:r>
            <a:r>
              <a:rPr lang="ru-RU" sz="2400" dirty="0" err="1">
                <a:ln w="0"/>
                <a:effectLst>
                  <a:outerShdw blurRad="38100" dist="19050" dir="2700000" algn="tl" rotWithShape="0">
                    <a:schemeClr val="dk1">
                      <a:alpha val="40000"/>
                    </a:schemeClr>
                  </a:outerShdw>
                </a:effectLst>
              </a:rPr>
              <a:t>класів</a:t>
            </a:r>
            <a:r>
              <a:rPr lang="ru-RU" sz="2400" dirty="0">
                <a:ln w="0"/>
                <a:effectLst>
                  <a:outerShdw blurRad="38100" dist="19050" dir="2700000" algn="tl" rotWithShape="0">
                    <a:schemeClr val="dk1">
                      <a:alpha val="40000"/>
                    </a:schemeClr>
                  </a:outerShdw>
                </a:effectLst>
              </a:rPr>
              <a:t>/</a:t>
            </a:r>
            <a:r>
              <a:rPr lang="ru-RU" sz="2400" dirty="0" err="1">
                <a:ln w="0"/>
                <a:effectLst>
                  <a:outerShdw blurRad="38100" dist="19050" dir="2700000" algn="tl" rotWithShape="0">
                    <a:schemeClr val="dk1">
                      <a:alpha val="40000"/>
                    </a:schemeClr>
                  </a:outerShdw>
                </a:effectLst>
              </a:rPr>
              <a:t>груп</a:t>
            </a:r>
            <a:r>
              <a:rPr lang="uk-UA" sz="2400" dirty="0">
                <a:ln w="0"/>
                <a:effectLst>
                  <a:outerShdw blurRad="38100" dist="19050" dir="2700000" algn="tl" rotWithShape="0">
                    <a:schemeClr val="dk1">
                      <a:alpha val="40000"/>
                    </a:schemeClr>
                  </a:outerShdw>
                </a:effectLst>
              </a:rPr>
              <a:t> </a:t>
            </a:r>
            <a:r>
              <a:rPr lang="ru-RU" sz="2400" dirty="0">
                <a:ln w="0"/>
                <a:effectLst>
                  <a:outerShdw blurRad="38100" dist="19050" dir="2700000" algn="tl" rotWithShape="0">
                    <a:schemeClr val="dk1">
                      <a:alpha val="40000"/>
                    </a:schemeClr>
                  </a:outerShdw>
                </a:effectLst>
              </a:rPr>
              <a:t>на 2024/202</a:t>
            </a:r>
            <a:r>
              <a:rPr lang="uk-UA" sz="2400" dirty="0">
                <a:ln w="0"/>
                <a:effectLst>
                  <a:outerShdw blurRad="38100" dist="19050" dir="2700000" algn="tl" rotWithShape="0">
                    <a:schemeClr val="dk1">
                      <a:alpha val="40000"/>
                    </a:schemeClr>
                  </a:outerShdw>
                </a:effectLst>
              </a:rPr>
              <a:t>5 </a:t>
            </a:r>
            <a:r>
              <a:rPr lang="ru-RU" sz="2400" dirty="0" err="1">
                <a:ln w="0"/>
                <a:effectLst>
                  <a:outerShdw blurRad="38100" dist="19050" dir="2700000" algn="tl" rotWithShape="0">
                    <a:schemeClr val="dk1">
                      <a:alpha val="40000"/>
                    </a:schemeClr>
                  </a:outerShdw>
                </a:effectLst>
              </a:rPr>
              <a:t>навчальний</a:t>
            </a:r>
            <a:r>
              <a:rPr lang="ru-RU" sz="2400" dirty="0">
                <a:ln w="0"/>
                <a:effectLst>
                  <a:outerShdw blurRad="38100" dist="19050" dir="2700000" algn="tl" rotWithShape="0">
                    <a:schemeClr val="dk1">
                      <a:alpha val="40000"/>
                    </a:schemeClr>
                  </a:outerShdw>
                </a:effectLst>
              </a:rPr>
              <a:t> </a:t>
            </a:r>
            <a:r>
              <a:rPr lang="uk-UA" sz="2400" dirty="0">
                <a:ln w="0"/>
                <a:effectLst>
                  <a:outerShdw blurRad="38100" dist="19050" dir="2700000" algn="tl" rotWithShape="0">
                    <a:schemeClr val="dk1">
                      <a:alpha val="40000"/>
                    </a:schemeClr>
                  </a:outerShdw>
                </a:effectLst>
              </a:rPr>
              <a:t>рік  станом на 01.12.2024р.</a:t>
            </a:r>
          </a:p>
          <a:p>
            <a:pPr algn="ctr"/>
            <a:endParaRPr lang="uk-UA" sz="2400" dirty="0">
              <a:ln w="0"/>
              <a:effectLst>
                <a:outerShdw blurRad="38100" dist="19050" dir="2700000" algn="tl" rotWithShape="0">
                  <a:schemeClr val="dk1">
                    <a:alpha val="40000"/>
                  </a:schemeClr>
                </a:outerShdw>
              </a:effectLst>
            </a:endParaRPr>
          </a:p>
        </p:txBody>
      </p:sp>
      <p:pic>
        <p:nvPicPr>
          <p:cNvPr id="3" name="Рисунок 2">
            <a:extLst>
              <a:ext uri="{FF2B5EF4-FFF2-40B4-BE49-F238E27FC236}">
                <a16:creationId xmlns:a16="http://schemas.microsoft.com/office/drawing/2014/main" id="{FC0C95D6-8B8C-43CB-9C56-4591D14652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7450" y="1068510"/>
            <a:ext cx="7587067" cy="5418015"/>
          </a:xfrm>
          <a:prstGeom prst="rect">
            <a:avLst/>
          </a:prstGeom>
        </p:spPr>
      </p:pic>
    </p:spTree>
    <p:extLst>
      <p:ext uri="{BB962C8B-B14F-4D97-AF65-F5344CB8AC3E}">
        <p14:creationId xmlns:p14="http://schemas.microsoft.com/office/powerpoint/2010/main" val="2994982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Прямокутник 3">
            <a:extLst>
              <a:ext uri="{FF2B5EF4-FFF2-40B4-BE49-F238E27FC236}">
                <a16:creationId xmlns:a16="http://schemas.microsoft.com/office/drawing/2014/main" id="{0FB10CB9-2E55-4C5C-80C3-D0F558605B61}"/>
              </a:ext>
            </a:extLst>
          </p:cNvPr>
          <p:cNvSpPr/>
          <p:nvPr/>
        </p:nvSpPr>
        <p:spPr>
          <a:xfrm>
            <a:off x="3552825" y="273377"/>
            <a:ext cx="5857875" cy="707886"/>
          </a:xfrm>
          <a:prstGeom prst="rect">
            <a:avLst/>
          </a:prstGeom>
          <a:noFill/>
        </p:spPr>
        <p:txBody>
          <a:bodyPr wrap="square" lIns="91440" tIns="45720" rIns="91440" bIns="45720">
            <a:spAutoFit/>
          </a:bodyPr>
          <a:lstStyle/>
          <a:p>
            <a:pPr algn="ctr"/>
            <a:r>
              <a:rPr lang="uk-UA" sz="2000" dirty="0">
                <a:ln w="0"/>
                <a:effectLst>
                  <a:outerShdw blurRad="38100" dist="19050" dir="2700000" algn="tl" rotWithShape="0">
                    <a:schemeClr val="dk1">
                      <a:alpha val="40000"/>
                    </a:schemeClr>
                  </a:outerShdw>
                </a:effectLst>
              </a:rPr>
              <a:t>Мережа </a:t>
            </a:r>
            <a:r>
              <a:rPr lang="ru-RU" sz="2000" dirty="0" err="1">
                <a:ln w="0"/>
                <a:effectLst>
                  <a:outerShdw blurRad="38100" dist="19050" dir="2700000" algn="tl" rotWithShape="0">
                    <a:schemeClr val="dk1">
                      <a:alpha val="40000"/>
                    </a:schemeClr>
                  </a:outerShdw>
                </a:effectLst>
              </a:rPr>
              <a:t>філії</a:t>
            </a:r>
            <a:r>
              <a:rPr lang="ru-RU" sz="2000" dirty="0">
                <a:ln w="0"/>
                <a:effectLst>
                  <a:outerShdw blurRad="38100" dist="19050" dir="2700000" algn="tl" rotWithShape="0">
                    <a:schemeClr val="dk1">
                      <a:alpha val="40000"/>
                    </a:schemeClr>
                  </a:outerShdw>
                </a:effectLst>
              </a:rPr>
              <a:t> «</a:t>
            </a:r>
            <a:r>
              <a:rPr lang="ru-RU" sz="2000" dirty="0" err="1">
                <a:ln w="0"/>
                <a:effectLst>
                  <a:outerShdw blurRad="38100" dist="19050" dir="2700000" algn="tl" rotWithShape="0">
                    <a:schemeClr val="dk1">
                      <a:alpha val="40000"/>
                    </a:schemeClr>
                  </a:outerShdw>
                </a:effectLst>
              </a:rPr>
              <a:t>Малинецький</a:t>
            </a:r>
            <a:r>
              <a:rPr lang="ru-RU" sz="2000" dirty="0">
                <a:ln w="0"/>
                <a:effectLst>
                  <a:outerShdw blurRad="38100" dist="19050" dir="2700000" algn="tl" rotWithShape="0">
                    <a:schemeClr val="dk1">
                      <a:alpha val="40000"/>
                    </a:schemeClr>
                  </a:outerShdw>
                </a:effectLst>
              </a:rPr>
              <a:t> ЗЗСО І-II </a:t>
            </a:r>
            <a:r>
              <a:rPr lang="ru-RU" sz="2000" dirty="0" err="1">
                <a:ln w="0"/>
                <a:effectLst>
                  <a:outerShdw blurRad="38100" dist="19050" dir="2700000" algn="tl" rotWithShape="0">
                    <a:schemeClr val="dk1">
                      <a:alpha val="40000"/>
                    </a:schemeClr>
                  </a:outerShdw>
                </a:effectLst>
              </a:rPr>
              <a:t>ступенів</a:t>
            </a:r>
            <a:r>
              <a:rPr lang="ru-RU" sz="2000" dirty="0">
                <a:ln w="0"/>
                <a:effectLst>
                  <a:outerShdw blurRad="38100" dist="19050" dir="2700000" algn="tl" rotWithShape="0">
                    <a:schemeClr val="dk1">
                      <a:alpha val="40000"/>
                    </a:schemeClr>
                  </a:outerShdw>
                </a:effectLst>
              </a:rPr>
              <a:t> – ЗДО» станом на 01.12.2024 р.</a:t>
            </a:r>
            <a:endParaRPr lang="uk-UA" sz="2000" dirty="0">
              <a:ln w="0"/>
              <a:effectLst>
                <a:outerShdw blurRad="38100" dist="19050" dir="2700000" algn="tl" rotWithShape="0">
                  <a:schemeClr val="dk1">
                    <a:alpha val="40000"/>
                  </a:schemeClr>
                </a:outerShdw>
              </a:effectLst>
            </a:endParaRPr>
          </a:p>
        </p:txBody>
      </p:sp>
      <p:pic>
        <p:nvPicPr>
          <p:cNvPr id="3" name="Рисунок 2">
            <a:extLst>
              <a:ext uri="{FF2B5EF4-FFF2-40B4-BE49-F238E27FC236}">
                <a16:creationId xmlns:a16="http://schemas.microsoft.com/office/drawing/2014/main" id="{31204208-8520-4893-9F7A-D1F5158A89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2251" y="1083723"/>
            <a:ext cx="6648450" cy="5128704"/>
          </a:xfrm>
          <a:prstGeom prst="rect">
            <a:avLst/>
          </a:prstGeom>
        </p:spPr>
      </p:pic>
    </p:spTree>
    <p:extLst>
      <p:ext uri="{BB962C8B-B14F-4D97-AF65-F5344CB8AC3E}">
        <p14:creationId xmlns:p14="http://schemas.microsoft.com/office/powerpoint/2010/main" val="420902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9000"/>
          </a:stretch>
        </a:blipFill>
        <a:effectLst/>
      </p:bgPr>
    </p:bg>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17E53E5D-DAB1-49B1-813C-7856A4E2D3BC}"/>
              </a:ext>
            </a:extLst>
          </p:cNvPr>
          <p:cNvSpPr/>
          <p:nvPr/>
        </p:nvSpPr>
        <p:spPr>
          <a:xfrm>
            <a:off x="1828801" y="285750"/>
            <a:ext cx="9477374" cy="1077218"/>
          </a:xfrm>
          <a:prstGeom prst="rect">
            <a:avLst/>
          </a:prstGeom>
        </p:spPr>
        <p:txBody>
          <a:bodyPr wrap="square">
            <a:spAutoFit/>
          </a:bodyPr>
          <a:lstStyle/>
          <a:p>
            <a:pPr algn="ctr"/>
            <a:r>
              <a:rPr lang="uk-UA" sz="3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Black" panose="020B0A04020102020204" pitchFamily="34" charset="0"/>
              </a:rPr>
              <a:t>Нормативно-правова база </a:t>
            </a:r>
          </a:p>
          <a:p>
            <a:pPr algn="ctr"/>
            <a:r>
              <a:rPr lang="uk-UA" sz="3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Black" panose="020B0A04020102020204" pitchFamily="34" charset="0"/>
              </a:rPr>
              <a:t>для батьків</a:t>
            </a:r>
          </a:p>
        </p:txBody>
      </p:sp>
      <p:sp>
        <p:nvSpPr>
          <p:cNvPr id="3" name="Прямокутник 2">
            <a:extLst>
              <a:ext uri="{FF2B5EF4-FFF2-40B4-BE49-F238E27FC236}">
                <a16:creationId xmlns:a16="http://schemas.microsoft.com/office/drawing/2014/main" id="{2C08E6F2-C2AD-42E8-8BFC-78572B46CAB9}"/>
              </a:ext>
            </a:extLst>
          </p:cNvPr>
          <p:cNvSpPr/>
          <p:nvPr/>
        </p:nvSpPr>
        <p:spPr>
          <a:xfrm>
            <a:off x="2152651" y="1305342"/>
            <a:ext cx="8067674" cy="3293209"/>
          </a:xfrm>
          <a:prstGeom prst="rect">
            <a:avLst/>
          </a:prstGeom>
        </p:spPr>
        <p:txBody>
          <a:bodyPr wrap="square">
            <a:spAutoFit/>
          </a:bodyPr>
          <a:lstStyle/>
          <a:p>
            <a:r>
              <a:rPr lang="uk-UA" sz="2400" b="1" dirty="0"/>
              <a:t> Закон України про освіту, стаття 52, стаття 55. </a:t>
            </a:r>
          </a:p>
          <a:p>
            <a:r>
              <a:rPr lang="uk-UA" sz="2400" b="1" dirty="0"/>
              <a:t>Категорії учасників освітнього процесу</a:t>
            </a:r>
          </a:p>
          <a:p>
            <a:endParaRPr lang="uk-UA" sz="2000" dirty="0"/>
          </a:p>
          <a:p>
            <a:r>
              <a:rPr lang="uk-UA" sz="2000" b="1" dirty="0"/>
              <a:t>1. Учасниками освітнього процесу є:</a:t>
            </a:r>
          </a:p>
          <a:p>
            <a:pPr marL="342900" indent="-342900">
              <a:buFont typeface="Arial" panose="020B0604020202020204" pitchFamily="34" charset="0"/>
              <a:buChar char="•"/>
            </a:pPr>
            <a:r>
              <a:rPr lang="uk-UA" sz="2000" dirty="0"/>
              <a:t>здобувачі  освіти; педагогічні, науково-педагогічні та  наукові працівники;</a:t>
            </a:r>
          </a:p>
          <a:p>
            <a:pPr marL="342900" indent="-342900">
              <a:buFont typeface="Arial" panose="020B0604020202020204" pitchFamily="34" charset="0"/>
              <a:buChar char="•"/>
            </a:pPr>
            <a:r>
              <a:rPr lang="uk-UA" sz="2000" b="1" dirty="0"/>
              <a:t>батьки здобувачів освіти</a:t>
            </a:r>
            <a:r>
              <a:rPr lang="uk-UA" sz="2000" dirty="0"/>
              <a:t>;</a:t>
            </a:r>
          </a:p>
          <a:p>
            <a:pPr marL="342900" indent="-342900">
              <a:buFont typeface="Arial" panose="020B0604020202020204" pitchFamily="34" charset="0"/>
              <a:buChar char="•"/>
            </a:pPr>
            <a:r>
              <a:rPr lang="uk-UA" sz="2000" dirty="0"/>
              <a:t>фізичні особи, які провадять освітню діяльність;</a:t>
            </a:r>
          </a:p>
          <a:p>
            <a:pPr marL="342900" indent="-342900">
              <a:buFont typeface="Arial" panose="020B0604020202020204" pitchFamily="34" charset="0"/>
              <a:buChar char="•"/>
            </a:pPr>
            <a:r>
              <a:rPr lang="uk-UA" sz="2000" dirty="0"/>
              <a:t>інші особи, передбачені спеціальними законами та залучені до освітнього процесу у порядку, що встановлюється закладом освіти.</a:t>
            </a:r>
          </a:p>
        </p:txBody>
      </p:sp>
    </p:spTree>
    <p:extLst>
      <p:ext uri="{BB962C8B-B14F-4D97-AF65-F5344CB8AC3E}">
        <p14:creationId xmlns:p14="http://schemas.microsoft.com/office/powerpoint/2010/main" val="4005917077"/>
      </p:ext>
    </p:extLst>
  </p:cSld>
  <p:clrMapOvr>
    <a:masterClrMapping/>
  </p:clrMapOvr>
</p:sld>
</file>

<file path=ppt/theme/theme1.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1095</TotalTime>
  <Words>2693</Words>
  <Application>Microsoft Office PowerPoint</Application>
  <PresentationFormat>Широкий екран</PresentationFormat>
  <Paragraphs>443</Paragraphs>
  <Slides>47</Slides>
  <Notes>0</Notes>
  <HiddenSlides>0</HiddenSlides>
  <MMClips>0</MMClips>
  <ScaleCrop>false</ScaleCrop>
  <HeadingPairs>
    <vt:vector size="6" baseType="variant">
      <vt:variant>
        <vt:lpstr>Використані шрифти</vt:lpstr>
      </vt:variant>
      <vt:variant>
        <vt:i4>8</vt:i4>
      </vt:variant>
      <vt:variant>
        <vt:lpstr>Тема</vt:lpstr>
      </vt:variant>
      <vt:variant>
        <vt:i4>1</vt:i4>
      </vt:variant>
      <vt:variant>
        <vt:lpstr>Заголовки слайдів</vt:lpstr>
      </vt:variant>
      <vt:variant>
        <vt:i4>47</vt:i4>
      </vt:variant>
    </vt:vector>
  </HeadingPairs>
  <TitlesOfParts>
    <vt:vector size="56" baseType="lpstr">
      <vt:lpstr>Arial</vt:lpstr>
      <vt:lpstr>Arial Black</vt:lpstr>
      <vt:lpstr>Calibri</vt:lpstr>
      <vt:lpstr>Calibri Light</vt:lpstr>
      <vt:lpstr>Open Sans</vt:lpstr>
      <vt:lpstr>PT Serif</vt:lpstr>
      <vt:lpstr>PT Serif Bold</vt:lpstr>
      <vt:lpstr>Times New Roman</vt:lpstr>
      <vt:lpstr>Тема Office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123</dc:creator>
  <cp:lastModifiedBy>123</cp:lastModifiedBy>
  <cp:revision>141</cp:revision>
  <cp:lastPrinted>2024-12-19T08:35:52Z</cp:lastPrinted>
  <dcterms:created xsi:type="dcterms:W3CDTF">2023-12-18T09:35:52Z</dcterms:created>
  <dcterms:modified xsi:type="dcterms:W3CDTF">2024-12-19T08:36:50Z</dcterms:modified>
</cp:coreProperties>
</file>