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9" r:id="rId69"/>
    <p:sldId id="330" r:id="rId70"/>
    <p:sldId id="323" r:id="rId71"/>
    <p:sldId id="324" r:id="rId72"/>
    <p:sldId id="325" r:id="rId73"/>
    <p:sldId id="326" r:id="rId74"/>
    <p:sldId id="327" r:id="rId75"/>
    <p:sldId id="328" r:id="rId76"/>
  </p:sldIdLst>
  <p:sldSz cx="18288000" cy="10287000"/>
  <p:notesSz cx="6858000" cy="9144000"/>
  <p:embeddedFontLst>
    <p:embeddedFont>
      <p:font typeface="Adore The World" panose="020B0604020202020204" charset="-128"/>
      <p:regular r:id="rId77"/>
    </p:embeddedFont>
    <p:embeddedFont>
      <p:font typeface="Arimo" panose="020B0604020202020204" charset="0"/>
      <p:regular r:id="rId78"/>
    </p:embeddedFont>
    <p:embeddedFont>
      <p:font typeface="Arimo Bold" panose="020B0604020202020204" charset="0"/>
      <p:regular r:id="rId79"/>
    </p:embeddedFont>
    <p:embeddedFont>
      <p:font typeface="Ballpoint" panose="020B0604020202020204" charset="-52"/>
      <p:regular r:id="rId80"/>
    </p:embeddedFont>
    <p:embeddedFont>
      <p:font typeface="Calibri" panose="020F0502020204030204" pitchFamily="34" charset="0"/>
      <p:regular r:id="rId81"/>
      <p:bold r:id="rId82"/>
      <p:italic r:id="rId83"/>
      <p:boldItalic r:id="rId84"/>
    </p:embeddedFont>
    <p:embeddedFont>
      <p:font typeface="Codec Pro Bold" panose="020B0604020202020204" charset="0"/>
      <p:regular r:id="rId85"/>
    </p:embeddedFont>
    <p:embeddedFont>
      <p:font typeface="Codec Pro ExtraBold" panose="020B0604020202020204" charset="0"/>
      <p:regular r:id="rId86"/>
    </p:embeddedFont>
    <p:embeddedFont>
      <p:font typeface="Dekko" panose="020B0604020202020204" charset="0"/>
      <p:regular r:id="rId87"/>
    </p:embeddedFont>
    <p:embeddedFont>
      <p:font typeface="Garet ExtraBold Bold" panose="020B0604020202020204" charset="-52"/>
      <p:regular r:id="rId88"/>
    </p:embeddedFont>
    <p:embeddedFont>
      <p:font typeface="Inter" panose="020B0604020202020204" charset="0"/>
      <p:regular r:id="rId89"/>
    </p:embeddedFont>
    <p:embeddedFont>
      <p:font typeface="Inter Bold" panose="020B0604020202020204" charset="0"/>
      <p:regular r:id="rId90"/>
    </p:embeddedFont>
    <p:embeddedFont>
      <p:font typeface="Montserrat Bold" panose="020B0604020202020204" charset="-52"/>
      <p:regular r:id="rId91"/>
    </p:embeddedFont>
    <p:embeddedFont>
      <p:font typeface="Nourd Bold" panose="020B0604020202020204" charset="0"/>
      <p:regular r:id="rId92"/>
    </p:embeddedFont>
    <p:embeddedFont>
      <p:font typeface="Open Sans" panose="020B0604020202020204" charset="0"/>
      <p:regular r:id="rId93"/>
    </p:embeddedFont>
    <p:embeddedFont>
      <p:font typeface="Open Sans Bold" panose="020B0604020202020204" charset="0"/>
      <p:regular r:id="rId94"/>
    </p:embeddedFont>
    <p:embeddedFont>
      <p:font typeface="Open Sans Light" panose="020B0604020202020204" charset="0"/>
      <p:regular r:id="rId95"/>
    </p:embeddedFont>
    <p:embeddedFont>
      <p:font typeface="PT Serif" panose="020B0604020202020204" charset="-52"/>
      <p:regular r:id="rId96"/>
    </p:embeddedFont>
    <p:embeddedFont>
      <p:font typeface="PT Serif Bold" panose="020B0604020202020204" charset="-52"/>
      <p:regular r:id="rId97"/>
    </p:embeddedFont>
    <p:embeddedFont>
      <p:font typeface="Quicksand Bold" panose="020B0604020202020204" charset="0"/>
      <p:regular r:id="rId98"/>
    </p:embeddedFont>
    <p:embeddedFont>
      <p:font typeface="Roboto Bold" panose="020B0604020202020204" charset="0"/>
      <p:regular r:id="rId99"/>
    </p:embeddedFont>
    <p:embeddedFont>
      <p:font typeface="TT Slabs Bold" panose="020B0604020202020204" charset="-52"/>
      <p:regular r:id="rId10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850"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8.fntdata"/><Relationship Id="rId89" Type="http://schemas.openxmlformats.org/officeDocument/2006/relationships/font" Target="fonts/font13.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3.fntdata"/><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font" Target="fonts/font14.fntdata"/><Relationship Id="rId95" Type="http://schemas.openxmlformats.org/officeDocument/2006/relationships/font" Target="fonts/font19.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font" Target="fonts/font4.fntdata"/><Relationship Id="rId85" Type="http://schemas.openxmlformats.org/officeDocument/2006/relationships/font" Target="fonts/font9.fntdata"/><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7.fntdata"/><Relationship Id="rId88" Type="http://schemas.openxmlformats.org/officeDocument/2006/relationships/font" Target="fonts/font12.fntdata"/><Relationship Id="rId91" Type="http://schemas.openxmlformats.org/officeDocument/2006/relationships/font" Target="fonts/font15.fntdata"/><Relationship Id="rId96"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font" Target="fonts/font10.fntdata"/><Relationship Id="rId94" Type="http://schemas.openxmlformats.org/officeDocument/2006/relationships/font" Target="fonts/font18.fntdata"/><Relationship Id="rId99" Type="http://schemas.openxmlformats.org/officeDocument/2006/relationships/font" Target="fonts/font23.fntdata"/><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21.fntdata"/><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1.fntdata"/><Relationship Id="rId61" Type="http://schemas.openxmlformats.org/officeDocument/2006/relationships/slide" Target="slides/slide60.xml"/><Relationship Id="rId82" Type="http://schemas.openxmlformats.org/officeDocument/2006/relationships/font" Target="fonts/font6.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fntdata"/><Relationship Id="rId100" Type="http://schemas.openxmlformats.org/officeDocument/2006/relationships/font" Target="fonts/font2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7.fntdata"/><Relationship Id="rId98" Type="http://schemas.openxmlformats.org/officeDocument/2006/relationships/font" Target="fonts/font22.fntdata"/><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sv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sv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1.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40.sv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2.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40.sv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13.svg"/><Relationship Id="rId7" Type="http://schemas.openxmlformats.org/officeDocument/2006/relationships/image" Target="../media/image64.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svg"/><Relationship Id="rId4" Type="http://schemas.openxmlformats.org/officeDocument/2006/relationships/image" Target="../media/image61.png"/><Relationship Id="rId9" Type="http://schemas.openxmlformats.org/officeDocument/2006/relationships/image" Target="../media/image6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3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3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3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4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svg"/><Relationship Id="rId7" Type="http://schemas.openxmlformats.org/officeDocument/2006/relationships/image" Target="../media/image93.sv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svg"/><Relationship Id="rId4" Type="http://schemas.openxmlformats.org/officeDocument/2006/relationships/image" Target="../media/image90.png"/><Relationship Id="rId9" Type="http://schemas.openxmlformats.org/officeDocument/2006/relationships/image" Target="../media/image95.svg"/></Relationships>
</file>

<file path=ppt/slides/_rels/slide44.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89.svg"/><Relationship Id="rId7" Type="http://schemas.openxmlformats.org/officeDocument/2006/relationships/image" Target="../media/image93.sv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svg"/><Relationship Id="rId4" Type="http://schemas.openxmlformats.org/officeDocument/2006/relationships/image" Target="../media/image90.png"/></Relationships>
</file>

<file path=ppt/slides/_rels/slide45.xml.rels><?xml version="1.0" encoding="UTF-8" standalone="yes"?>
<Relationships xmlns="http://schemas.openxmlformats.org/package/2006/relationships"><Relationship Id="rId3" Type="http://schemas.openxmlformats.org/officeDocument/2006/relationships/image" Target="../media/image89.svg"/><Relationship Id="rId7" Type="http://schemas.openxmlformats.org/officeDocument/2006/relationships/image" Target="../media/image93.sv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svg"/><Relationship Id="rId4" Type="http://schemas.openxmlformats.org/officeDocument/2006/relationships/image" Target="../media/image90.png"/></Relationships>
</file>

<file path=ppt/slides/_rels/slide46.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89.svg"/><Relationship Id="rId7" Type="http://schemas.openxmlformats.org/officeDocument/2006/relationships/image" Target="../media/image93.sv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svg"/><Relationship Id="rId4" Type="http://schemas.openxmlformats.org/officeDocument/2006/relationships/image" Target="../media/image90.png"/></Relationships>
</file>

<file path=ppt/slides/_rels/slide47.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88.png"/><Relationship Id="rId1" Type="http://schemas.openxmlformats.org/officeDocument/2006/relationships/slideLayout" Target="../slideLayouts/slideLayout7.xml"/><Relationship Id="rId5" Type="http://schemas.openxmlformats.org/officeDocument/2006/relationships/image" Target="../media/image93.svg"/><Relationship Id="rId4" Type="http://schemas.openxmlformats.org/officeDocument/2006/relationships/image" Target="../media/image92.png"/></Relationships>
</file>

<file path=ppt/slides/_rels/slide4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89.svg"/><Relationship Id="rId7" Type="http://schemas.openxmlformats.org/officeDocument/2006/relationships/image" Target="../media/image93.sv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svg"/><Relationship Id="rId4" Type="http://schemas.openxmlformats.org/officeDocument/2006/relationships/image" Target="../media/image90.png"/></Relationships>
</file>

<file path=ppt/slides/_rels/slide4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7.xml"/><Relationship Id="rId5" Type="http://schemas.openxmlformats.org/officeDocument/2006/relationships/image" Target="../media/image102.svg"/><Relationship Id="rId4" Type="http://schemas.openxmlformats.org/officeDocument/2006/relationships/image" Target="../media/image101.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89.svg"/><Relationship Id="rId7" Type="http://schemas.openxmlformats.org/officeDocument/2006/relationships/image" Target="../media/image93.sv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svg"/><Relationship Id="rId4" Type="http://schemas.openxmlformats.org/officeDocument/2006/relationships/image" Target="../media/image90.png"/></Relationships>
</file>

<file path=ppt/slides/_rels/slide5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6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6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6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6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6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5.svg"/><Relationship Id="rId4" Type="http://schemas.openxmlformats.org/officeDocument/2006/relationships/image" Target="../media/image14.png"/></Relationships>
</file>

<file path=ppt/slides/_rels/slide7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7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7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7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75.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112.jpeg"/><Relationship Id="rId5" Type="http://schemas.openxmlformats.org/officeDocument/2006/relationships/image" Target="../media/image111.svg"/><Relationship Id="rId4" Type="http://schemas.openxmlformats.org/officeDocument/2006/relationships/image" Target="../media/image1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12974764" y="-207071"/>
            <a:ext cx="3086100" cy="11299900"/>
            <a:chOff x="0" y="0"/>
            <a:chExt cx="812800" cy="2976105"/>
          </a:xfrm>
        </p:grpSpPr>
        <p:sp>
          <p:nvSpPr>
            <p:cNvPr id="3" name="Freeform 3"/>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sp>
        <p:sp>
          <p:nvSpPr>
            <p:cNvPr id="4" name="TextBox 4"/>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5" name="Freeform 5"/>
          <p:cNvSpPr/>
          <p:nvPr/>
        </p:nvSpPr>
        <p:spPr>
          <a:xfrm>
            <a:off x="12471388" y="751066"/>
            <a:ext cx="5482971" cy="9023371"/>
          </a:xfrm>
          <a:custGeom>
            <a:avLst/>
            <a:gdLst/>
            <a:ahLst/>
            <a:cxnLst/>
            <a:rect l="l" t="t" r="r" b="b"/>
            <a:pathLst>
              <a:path w="5482971" h="9023371">
                <a:moveTo>
                  <a:pt x="0" y="0"/>
                </a:moveTo>
                <a:lnTo>
                  <a:pt x="5482971" y="0"/>
                </a:lnTo>
                <a:lnTo>
                  <a:pt x="5482971" y="9023370"/>
                </a:lnTo>
                <a:lnTo>
                  <a:pt x="0" y="9023370"/>
                </a:lnTo>
                <a:lnTo>
                  <a:pt x="0" y="0"/>
                </a:lnTo>
                <a:close/>
              </a:path>
            </a:pathLst>
          </a:custGeom>
          <a:blipFill>
            <a:blip r:embed="rId2"/>
            <a:stretch>
              <a:fillRect l="-11639" r="-11639"/>
            </a:stretch>
          </a:blipFill>
        </p:spPr>
      </p:sp>
      <p:grpSp>
        <p:nvGrpSpPr>
          <p:cNvPr id="6" name="Group 6"/>
          <p:cNvGrpSpPr/>
          <p:nvPr/>
        </p:nvGrpSpPr>
        <p:grpSpPr>
          <a:xfrm>
            <a:off x="-1543050" y="-558218"/>
            <a:ext cx="3086100" cy="11299900"/>
            <a:chOff x="0" y="0"/>
            <a:chExt cx="812800" cy="2976105"/>
          </a:xfrm>
        </p:grpSpPr>
        <p:sp>
          <p:nvSpPr>
            <p:cNvPr id="7" name="Freeform 7"/>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8DC63F"/>
            </a:solidFill>
          </p:spPr>
        </p:sp>
        <p:sp>
          <p:nvSpPr>
            <p:cNvPr id="8" name="TextBox 8"/>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grpSp>
        <p:nvGrpSpPr>
          <p:cNvPr id="9" name="Group 9"/>
          <p:cNvGrpSpPr/>
          <p:nvPr/>
        </p:nvGrpSpPr>
        <p:grpSpPr>
          <a:xfrm>
            <a:off x="1227773" y="4163622"/>
            <a:ext cx="110236" cy="2818996"/>
            <a:chOff x="0" y="0"/>
            <a:chExt cx="26312" cy="672855"/>
          </a:xfrm>
        </p:grpSpPr>
        <p:sp>
          <p:nvSpPr>
            <p:cNvPr id="10" name="Freeform 10"/>
            <p:cNvSpPr/>
            <p:nvPr/>
          </p:nvSpPr>
          <p:spPr>
            <a:xfrm>
              <a:off x="0" y="0"/>
              <a:ext cx="26312" cy="672855"/>
            </a:xfrm>
            <a:custGeom>
              <a:avLst/>
              <a:gdLst/>
              <a:ahLst/>
              <a:cxnLst/>
              <a:rect l="l" t="t" r="r" b="b"/>
              <a:pathLst>
                <a:path w="26312" h="672855">
                  <a:moveTo>
                    <a:pt x="0" y="0"/>
                  </a:moveTo>
                  <a:lnTo>
                    <a:pt x="26312" y="0"/>
                  </a:lnTo>
                  <a:lnTo>
                    <a:pt x="26312" y="672855"/>
                  </a:lnTo>
                  <a:lnTo>
                    <a:pt x="0" y="672855"/>
                  </a:lnTo>
                  <a:close/>
                </a:path>
              </a:pathLst>
            </a:custGeom>
            <a:solidFill>
              <a:srgbClr val="FFFFFF"/>
            </a:solidFill>
          </p:spPr>
        </p:sp>
        <p:sp>
          <p:nvSpPr>
            <p:cNvPr id="11" name="TextBox 11"/>
            <p:cNvSpPr txBox="1"/>
            <p:nvPr/>
          </p:nvSpPr>
          <p:spPr>
            <a:xfrm>
              <a:off x="0" y="-19050"/>
              <a:ext cx="26312" cy="691905"/>
            </a:xfrm>
            <a:prstGeom prst="rect">
              <a:avLst/>
            </a:prstGeom>
          </p:spPr>
          <p:txBody>
            <a:bodyPr lIns="50800" tIns="50800" rIns="50800" bIns="50800" rtlCol="0" anchor="ctr"/>
            <a:lstStyle/>
            <a:p>
              <a:pPr algn="ctr">
                <a:lnSpc>
                  <a:spcPts val="2859"/>
                </a:lnSpc>
              </a:pPr>
              <a:endParaRPr/>
            </a:p>
          </p:txBody>
        </p:sp>
      </p:grpSp>
      <p:sp>
        <p:nvSpPr>
          <p:cNvPr id="12" name="Freeform 12"/>
          <p:cNvSpPr/>
          <p:nvPr/>
        </p:nvSpPr>
        <p:spPr>
          <a:xfrm>
            <a:off x="2969683" y="751066"/>
            <a:ext cx="1966833" cy="1960342"/>
          </a:xfrm>
          <a:custGeom>
            <a:avLst/>
            <a:gdLst/>
            <a:ahLst/>
            <a:cxnLst/>
            <a:rect l="l" t="t" r="r" b="b"/>
            <a:pathLst>
              <a:path w="1966833" h="1960342">
                <a:moveTo>
                  <a:pt x="0" y="0"/>
                </a:moveTo>
                <a:lnTo>
                  <a:pt x="1966833" y="0"/>
                </a:lnTo>
                <a:lnTo>
                  <a:pt x="1966833" y="1960342"/>
                </a:lnTo>
                <a:lnTo>
                  <a:pt x="0" y="1960342"/>
                </a:lnTo>
                <a:lnTo>
                  <a:pt x="0" y="0"/>
                </a:lnTo>
                <a:close/>
              </a:path>
            </a:pathLst>
          </a:custGeom>
          <a:blipFill>
            <a:blip r:embed="rId3"/>
            <a:stretch>
              <a:fillRect/>
            </a:stretch>
          </a:blipFill>
        </p:spPr>
      </p:sp>
      <p:sp>
        <p:nvSpPr>
          <p:cNvPr id="13" name="TextBox 13"/>
          <p:cNvSpPr txBox="1"/>
          <p:nvPr/>
        </p:nvSpPr>
        <p:spPr>
          <a:xfrm>
            <a:off x="1227773" y="3805239"/>
            <a:ext cx="10756200" cy="2674332"/>
          </a:xfrm>
          <a:prstGeom prst="rect">
            <a:avLst/>
          </a:prstGeom>
        </p:spPr>
        <p:txBody>
          <a:bodyPr lIns="0" tIns="0" rIns="0" bIns="0" rtlCol="0" anchor="t">
            <a:spAutoFit/>
          </a:bodyPr>
          <a:lstStyle/>
          <a:p>
            <a:pPr algn="ctr">
              <a:lnSpc>
                <a:spcPts val="4032"/>
              </a:lnSpc>
            </a:pPr>
            <a:r>
              <a:rPr lang="en-US" sz="4200">
                <a:solidFill>
                  <a:srgbClr val="004AAD"/>
                </a:solidFill>
                <a:latin typeface="Codec Pro ExtraBold"/>
              </a:rPr>
              <a:t>САМОЗВІТ ДИРЕКТОРА </a:t>
            </a:r>
          </a:p>
          <a:p>
            <a:pPr algn="ctr">
              <a:lnSpc>
                <a:spcPts val="4032"/>
              </a:lnSpc>
            </a:pPr>
            <a:r>
              <a:rPr lang="en-US" sz="4200">
                <a:solidFill>
                  <a:srgbClr val="004AAD"/>
                </a:solidFill>
                <a:latin typeface="Codec Pro ExtraBold"/>
              </a:rPr>
              <a:t>ОЗО “Клішковецький ЗЗСО І-ІІІ ст.”</a:t>
            </a:r>
          </a:p>
          <a:p>
            <a:pPr algn="l">
              <a:lnSpc>
                <a:spcPts val="11429"/>
              </a:lnSpc>
            </a:pPr>
            <a:endParaRPr lang="en-US" sz="4200">
              <a:solidFill>
                <a:srgbClr val="004AAD"/>
              </a:solidFill>
              <a:latin typeface="Codec Pro ExtraBold"/>
            </a:endParaRPr>
          </a:p>
        </p:txBody>
      </p:sp>
      <p:sp>
        <p:nvSpPr>
          <p:cNvPr id="14" name="TextBox 14"/>
          <p:cNvSpPr txBox="1"/>
          <p:nvPr/>
        </p:nvSpPr>
        <p:spPr>
          <a:xfrm>
            <a:off x="4708809" y="6330601"/>
            <a:ext cx="6031111" cy="1384996"/>
          </a:xfrm>
          <a:prstGeom prst="rect">
            <a:avLst/>
          </a:prstGeom>
        </p:spPr>
        <p:txBody>
          <a:bodyPr lIns="0" tIns="0" rIns="0" bIns="0" rtlCol="0" anchor="t">
            <a:spAutoFit/>
          </a:bodyPr>
          <a:lstStyle/>
          <a:p>
            <a:pPr algn="ctr">
              <a:lnSpc>
                <a:spcPts val="5561"/>
              </a:lnSpc>
              <a:spcBef>
                <a:spcPct val="0"/>
              </a:spcBef>
            </a:pPr>
            <a:r>
              <a:rPr lang="en-US" sz="3972" dirty="0" err="1">
                <a:solidFill>
                  <a:srgbClr val="000000"/>
                </a:solidFill>
                <a:latin typeface="Open Sans Bold"/>
              </a:rPr>
              <a:t>Боднар</a:t>
            </a:r>
            <a:r>
              <a:rPr lang="en-US" sz="3972" dirty="0">
                <a:solidFill>
                  <a:srgbClr val="000000"/>
                </a:solidFill>
                <a:latin typeface="Open Sans Bold"/>
              </a:rPr>
              <a:t> </a:t>
            </a:r>
            <a:r>
              <a:rPr lang="en-US" sz="3972" dirty="0" err="1">
                <a:solidFill>
                  <a:srgbClr val="000000"/>
                </a:solidFill>
                <a:latin typeface="Open Sans Bold"/>
              </a:rPr>
              <a:t>Надії</a:t>
            </a:r>
            <a:r>
              <a:rPr lang="en-US" sz="3972" dirty="0">
                <a:solidFill>
                  <a:srgbClr val="000000"/>
                </a:solidFill>
                <a:latin typeface="Open Sans Bold"/>
              </a:rPr>
              <a:t> </a:t>
            </a:r>
            <a:r>
              <a:rPr lang="en-US" sz="3972" dirty="0" err="1">
                <a:solidFill>
                  <a:srgbClr val="000000"/>
                </a:solidFill>
                <a:latin typeface="Open Sans Bold"/>
              </a:rPr>
              <a:t>Сергіївни</a:t>
            </a:r>
            <a:endParaRPr lang="en-US" sz="3972" dirty="0">
              <a:solidFill>
                <a:srgbClr val="000000"/>
              </a:solidFill>
              <a:latin typeface="Open Sans Bold"/>
            </a:endParaRPr>
          </a:p>
          <a:p>
            <a:pPr algn="ctr">
              <a:lnSpc>
                <a:spcPts val="5561"/>
              </a:lnSpc>
              <a:spcBef>
                <a:spcPct val="0"/>
              </a:spcBef>
            </a:pPr>
            <a:r>
              <a:rPr lang="en-US" sz="3972" dirty="0">
                <a:solidFill>
                  <a:srgbClr val="000000"/>
                </a:solidFill>
                <a:latin typeface="Open Sans Bold"/>
              </a:rPr>
              <a:t> </a:t>
            </a:r>
            <a:r>
              <a:rPr lang="en-US" sz="3972" dirty="0" err="1">
                <a:solidFill>
                  <a:srgbClr val="000000"/>
                </a:solidFill>
                <a:latin typeface="Open Sans Bold"/>
              </a:rPr>
              <a:t>за</a:t>
            </a:r>
            <a:r>
              <a:rPr lang="en-US" sz="3972" dirty="0">
                <a:solidFill>
                  <a:srgbClr val="000000"/>
                </a:solidFill>
                <a:latin typeface="Open Sans Bold"/>
              </a:rPr>
              <a:t> 202</a:t>
            </a:r>
            <a:r>
              <a:rPr lang="uk-UA" sz="3972" dirty="0">
                <a:solidFill>
                  <a:srgbClr val="000000"/>
                </a:solidFill>
                <a:latin typeface="Open Sans Bold"/>
              </a:rPr>
              <a:t>3</a:t>
            </a:r>
            <a:r>
              <a:rPr lang="en-US" sz="3972" dirty="0">
                <a:solidFill>
                  <a:srgbClr val="000000"/>
                </a:solidFill>
                <a:latin typeface="Open Sans Bold"/>
              </a:rPr>
              <a:t>-202</a:t>
            </a:r>
            <a:r>
              <a:rPr lang="uk-UA" sz="3972" dirty="0">
                <a:solidFill>
                  <a:srgbClr val="000000"/>
                </a:solidFill>
                <a:latin typeface="Open Sans Bold"/>
              </a:rPr>
              <a:t>4</a:t>
            </a:r>
            <a:r>
              <a:rPr lang="en-US" sz="3972" dirty="0">
                <a:solidFill>
                  <a:srgbClr val="000000"/>
                </a:solidFill>
                <a:latin typeface="Open Sans Bold"/>
              </a:rPr>
              <a:t> </a:t>
            </a:r>
            <a:r>
              <a:rPr lang="en-US" sz="3972" dirty="0" err="1">
                <a:solidFill>
                  <a:srgbClr val="000000"/>
                </a:solidFill>
                <a:latin typeface="Open Sans Bold"/>
              </a:rPr>
              <a:t>н.р</a:t>
            </a:r>
            <a:r>
              <a:rPr lang="en-US" sz="3972" dirty="0">
                <a:solidFill>
                  <a:srgbClr val="000000"/>
                </a:solidFill>
                <a:latin typeface="Open Sans Bold"/>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16254385" y="-90634"/>
            <a:ext cx="2514600" cy="2514600"/>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8DC63F"/>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6716938" y="-607605"/>
            <a:ext cx="2653178" cy="2631565"/>
            <a:chOff x="0" y="0"/>
            <a:chExt cx="819476" cy="812800"/>
          </a:xfrm>
        </p:grpSpPr>
        <p:sp>
          <p:nvSpPr>
            <p:cNvPr id="6" name="Freeform 6"/>
            <p:cNvSpPr/>
            <p:nvPr/>
          </p:nvSpPr>
          <p:spPr>
            <a:xfrm>
              <a:off x="0" y="0"/>
              <a:ext cx="819476" cy="812800"/>
            </a:xfrm>
            <a:custGeom>
              <a:avLst/>
              <a:gdLst/>
              <a:ahLst/>
              <a:cxnLst/>
              <a:rect l="l" t="t" r="r" b="b"/>
              <a:pathLst>
                <a:path w="819476" h="812800">
                  <a:moveTo>
                    <a:pt x="0" y="0"/>
                  </a:moveTo>
                  <a:lnTo>
                    <a:pt x="819476" y="0"/>
                  </a:lnTo>
                  <a:lnTo>
                    <a:pt x="819476" y="812800"/>
                  </a:lnTo>
                  <a:lnTo>
                    <a:pt x="0" y="812800"/>
                  </a:lnTo>
                  <a:close/>
                </a:path>
              </a:pathLst>
            </a:custGeom>
            <a:solidFill>
              <a:srgbClr val="FD7075"/>
            </a:solidFill>
          </p:spPr>
        </p:sp>
        <p:sp>
          <p:nvSpPr>
            <p:cNvPr id="7" name="TextBox 7"/>
            <p:cNvSpPr txBox="1"/>
            <p:nvPr/>
          </p:nvSpPr>
          <p:spPr>
            <a:xfrm>
              <a:off x="0" y="-38100"/>
              <a:ext cx="819476"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298387" y="113588"/>
            <a:ext cx="7433437" cy="2106155"/>
            <a:chOff x="0" y="0"/>
            <a:chExt cx="1225483" cy="347223"/>
          </a:xfrm>
        </p:grpSpPr>
        <p:sp>
          <p:nvSpPr>
            <p:cNvPr id="9" name="Freeform 9"/>
            <p:cNvSpPr/>
            <p:nvPr/>
          </p:nvSpPr>
          <p:spPr>
            <a:xfrm>
              <a:off x="0" y="0"/>
              <a:ext cx="1225484" cy="347223"/>
            </a:xfrm>
            <a:custGeom>
              <a:avLst/>
              <a:gdLst/>
              <a:ahLst/>
              <a:cxnLst/>
              <a:rect l="l" t="t" r="r" b="b"/>
              <a:pathLst>
                <a:path w="1225484" h="347223">
                  <a:moveTo>
                    <a:pt x="0" y="0"/>
                  </a:moveTo>
                  <a:lnTo>
                    <a:pt x="1225484" y="0"/>
                  </a:lnTo>
                  <a:lnTo>
                    <a:pt x="1225484" y="347223"/>
                  </a:lnTo>
                  <a:lnTo>
                    <a:pt x="0" y="347223"/>
                  </a:lnTo>
                  <a:close/>
                </a:path>
              </a:pathLst>
            </a:custGeom>
            <a:solidFill>
              <a:srgbClr val="FFC910"/>
            </a:solidFill>
          </p:spPr>
        </p:sp>
        <p:sp>
          <p:nvSpPr>
            <p:cNvPr id="10" name="TextBox 10"/>
            <p:cNvSpPr txBox="1"/>
            <p:nvPr/>
          </p:nvSpPr>
          <p:spPr>
            <a:xfrm>
              <a:off x="0" y="-38100"/>
              <a:ext cx="1225483" cy="38532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4034981" y="-400094"/>
            <a:ext cx="5648119" cy="5648119"/>
            <a:chOff x="0" y="0"/>
            <a:chExt cx="711200" cy="711200"/>
          </a:xfrm>
        </p:grpSpPr>
        <p:sp>
          <p:nvSpPr>
            <p:cNvPr id="12" name="Freeform 12"/>
            <p:cNvSpPr/>
            <p:nvPr/>
          </p:nvSpPr>
          <p:spPr>
            <a:xfrm>
              <a:off x="0" y="0"/>
              <a:ext cx="711200" cy="711200"/>
            </a:xfrm>
            <a:custGeom>
              <a:avLst/>
              <a:gdLst/>
              <a:ahLst/>
              <a:cxnLst/>
              <a:rect l="l" t="t" r="r" b="b"/>
              <a:pathLst>
                <a:path w="711200" h="711200">
                  <a:moveTo>
                    <a:pt x="355600" y="0"/>
                  </a:moveTo>
                  <a:lnTo>
                    <a:pt x="711200" y="711200"/>
                  </a:lnTo>
                  <a:lnTo>
                    <a:pt x="0" y="711200"/>
                  </a:lnTo>
                  <a:lnTo>
                    <a:pt x="355600" y="0"/>
                  </a:lnTo>
                  <a:close/>
                </a:path>
              </a:pathLst>
            </a:custGeom>
            <a:solidFill>
              <a:srgbClr val="8DC63F"/>
            </a:solidFill>
          </p:spPr>
        </p:sp>
        <p:sp>
          <p:nvSpPr>
            <p:cNvPr id="13" name="TextBox 13"/>
            <p:cNvSpPr txBox="1"/>
            <p:nvPr/>
          </p:nvSpPr>
          <p:spPr>
            <a:xfrm>
              <a:off x="111125" y="292100"/>
              <a:ext cx="488950" cy="36830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1613138" y="2219743"/>
            <a:ext cx="4897784" cy="4509124"/>
          </a:xfrm>
          <a:custGeom>
            <a:avLst/>
            <a:gdLst/>
            <a:ahLst/>
            <a:cxnLst/>
            <a:rect l="l" t="t" r="r" b="b"/>
            <a:pathLst>
              <a:path w="4897784" h="4509124">
                <a:moveTo>
                  <a:pt x="0" y="0"/>
                </a:moveTo>
                <a:lnTo>
                  <a:pt x="4897784" y="0"/>
                </a:lnTo>
                <a:lnTo>
                  <a:pt x="4897784" y="4509124"/>
                </a:lnTo>
                <a:lnTo>
                  <a:pt x="0" y="4509124"/>
                </a:lnTo>
                <a:lnTo>
                  <a:pt x="0" y="0"/>
                </a:lnTo>
                <a:close/>
              </a:path>
            </a:pathLst>
          </a:custGeom>
          <a:blipFill>
            <a:blip r:embed="rId2"/>
            <a:stretch>
              <a:fillRect t="-7238" r="-3548" b="-7238"/>
            </a:stretch>
          </a:blipFill>
        </p:spPr>
      </p:sp>
      <p:sp>
        <p:nvSpPr>
          <p:cNvPr id="15" name="Freeform 15"/>
          <p:cNvSpPr/>
          <p:nvPr/>
        </p:nvSpPr>
        <p:spPr>
          <a:xfrm>
            <a:off x="6882713" y="2023960"/>
            <a:ext cx="5099887" cy="4509124"/>
          </a:xfrm>
          <a:custGeom>
            <a:avLst/>
            <a:gdLst/>
            <a:ahLst/>
            <a:cxnLst/>
            <a:rect l="l" t="t" r="r" b="b"/>
            <a:pathLst>
              <a:path w="5099887" h="4509124">
                <a:moveTo>
                  <a:pt x="0" y="0"/>
                </a:moveTo>
                <a:lnTo>
                  <a:pt x="5099887" y="0"/>
                </a:lnTo>
                <a:lnTo>
                  <a:pt x="5099887" y="4509124"/>
                </a:lnTo>
                <a:lnTo>
                  <a:pt x="0" y="4509124"/>
                </a:lnTo>
                <a:lnTo>
                  <a:pt x="0" y="0"/>
                </a:lnTo>
                <a:close/>
              </a:path>
            </a:pathLst>
          </a:custGeom>
          <a:blipFill>
            <a:blip r:embed="rId3"/>
            <a:stretch>
              <a:fillRect b="-51771"/>
            </a:stretch>
          </a:blipFill>
        </p:spPr>
      </p:sp>
      <p:sp>
        <p:nvSpPr>
          <p:cNvPr id="16" name="Freeform 16"/>
          <p:cNvSpPr/>
          <p:nvPr/>
        </p:nvSpPr>
        <p:spPr>
          <a:xfrm>
            <a:off x="12192150" y="1834942"/>
            <a:ext cx="4904909" cy="4509124"/>
          </a:xfrm>
          <a:custGeom>
            <a:avLst/>
            <a:gdLst/>
            <a:ahLst/>
            <a:cxnLst/>
            <a:rect l="l" t="t" r="r" b="b"/>
            <a:pathLst>
              <a:path w="4904909" h="4509124">
                <a:moveTo>
                  <a:pt x="0" y="0"/>
                </a:moveTo>
                <a:lnTo>
                  <a:pt x="4904909" y="0"/>
                </a:lnTo>
                <a:lnTo>
                  <a:pt x="4904909" y="4509124"/>
                </a:lnTo>
                <a:lnTo>
                  <a:pt x="0" y="4509124"/>
                </a:lnTo>
                <a:lnTo>
                  <a:pt x="0" y="0"/>
                </a:lnTo>
                <a:close/>
              </a:path>
            </a:pathLst>
          </a:custGeom>
          <a:blipFill>
            <a:blip r:embed="rId4"/>
            <a:stretch>
              <a:fillRect/>
            </a:stretch>
          </a:blipFill>
        </p:spPr>
      </p:sp>
      <p:sp>
        <p:nvSpPr>
          <p:cNvPr id="17" name="TextBox 17"/>
          <p:cNvSpPr txBox="1"/>
          <p:nvPr/>
        </p:nvSpPr>
        <p:spPr>
          <a:xfrm>
            <a:off x="284751" y="591564"/>
            <a:ext cx="9795567" cy="950471"/>
          </a:xfrm>
          <a:prstGeom prst="rect">
            <a:avLst/>
          </a:prstGeom>
        </p:spPr>
        <p:txBody>
          <a:bodyPr lIns="0" tIns="0" rIns="0" bIns="0" rtlCol="0" anchor="t">
            <a:spAutoFit/>
          </a:bodyPr>
          <a:lstStyle/>
          <a:p>
            <a:pPr algn="l">
              <a:lnSpc>
                <a:spcPts val="7281"/>
              </a:lnSpc>
            </a:pPr>
            <a:r>
              <a:rPr lang="en-US" sz="6741" spc="-444">
                <a:solidFill>
                  <a:srgbClr val="000000"/>
                </a:solidFill>
                <a:latin typeface="Nourd Bold"/>
              </a:rPr>
              <a:t>АДМІНІСТРАЦІЯ </a:t>
            </a:r>
          </a:p>
        </p:txBody>
      </p:sp>
      <p:sp>
        <p:nvSpPr>
          <p:cNvPr id="18" name="TextBox 18"/>
          <p:cNvSpPr txBox="1"/>
          <p:nvPr/>
        </p:nvSpPr>
        <p:spPr>
          <a:xfrm>
            <a:off x="1028700" y="7066834"/>
            <a:ext cx="5716145" cy="2072640"/>
          </a:xfrm>
          <a:prstGeom prst="rect">
            <a:avLst/>
          </a:prstGeom>
        </p:spPr>
        <p:txBody>
          <a:bodyPr lIns="0" tIns="0" rIns="0" bIns="0" rtlCol="0" anchor="t">
            <a:spAutoFit/>
          </a:bodyPr>
          <a:lstStyle/>
          <a:p>
            <a:pPr algn="ctr">
              <a:lnSpc>
                <a:spcPts val="3359"/>
              </a:lnSpc>
              <a:spcBef>
                <a:spcPct val="0"/>
              </a:spcBef>
            </a:pPr>
            <a:r>
              <a:rPr lang="en-US" sz="2399">
                <a:solidFill>
                  <a:srgbClr val="000000"/>
                </a:solidFill>
                <a:latin typeface="Open Sans Bold"/>
              </a:rPr>
              <a:t>Дуб Наталія Григорівна</a:t>
            </a:r>
          </a:p>
          <a:p>
            <a:pPr algn="ctr">
              <a:lnSpc>
                <a:spcPts val="3359"/>
              </a:lnSpc>
              <a:spcBef>
                <a:spcPct val="0"/>
              </a:spcBef>
            </a:pPr>
            <a:r>
              <a:rPr lang="en-US" sz="2399">
                <a:solidFill>
                  <a:srgbClr val="000000"/>
                </a:solidFill>
                <a:latin typeface="Open Sans Bold"/>
              </a:rPr>
              <a:t> – завідувач філії</a:t>
            </a:r>
          </a:p>
          <a:p>
            <a:pPr algn="ctr">
              <a:lnSpc>
                <a:spcPts val="3359"/>
              </a:lnSpc>
              <a:spcBef>
                <a:spcPct val="0"/>
              </a:spcBef>
            </a:pPr>
            <a:r>
              <a:rPr lang="en-US" sz="2399">
                <a:solidFill>
                  <a:srgbClr val="000000"/>
                </a:solidFill>
                <a:latin typeface="Open Sans Bold"/>
              </a:rPr>
              <a:t> ОЗО “Клішковецький ЗЗСО І-ІІІ ст.”</a:t>
            </a:r>
          </a:p>
          <a:p>
            <a:pPr algn="ctr">
              <a:lnSpc>
                <a:spcPts val="3359"/>
              </a:lnSpc>
              <a:spcBef>
                <a:spcPct val="0"/>
              </a:spcBef>
            </a:pPr>
            <a:r>
              <a:rPr lang="en-US" sz="2399">
                <a:solidFill>
                  <a:srgbClr val="000000"/>
                </a:solidFill>
                <a:latin typeface="Open Sans Bold"/>
              </a:rPr>
              <a:t> Малинецький ЗЗСО І-ІІ ст. – дошкільний заклад освіти</a:t>
            </a:r>
          </a:p>
        </p:txBody>
      </p:sp>
      <p:sp>
        <p:nvSpPr>
          <p:cNvPr id="19" name="TextBox 19"/>
          <p:cNvSpPr txBox="1"/>
          <p:nvPr/>
        </p:nvSpPr>
        <p:spPr>
          <a:xfrm>
            <a:off x="7437043" y="6908333"/>
            <a:ext cx="4737774" cy="2370591"/>
          </a:xfrm>
          <a:prstGeom prst="rect">
            <a:avLst/>
          </a:prstGeom>
        </p:spPr>
        <p:txBody>
          <a:bodyPr lIns="0" tIns="0" rIns="0" bIns="0" rtlCol="0" anchor="t">
            <a:spAutoFit/>
          </a:bodyPr>
          <a:lstStyle/>
          <a:p>
            <a:pPr algn="ctr">
              <a:lnSpc>
                <a:spcPts val="3781"/>
              </a:lnSpc>
              <a:spcBef>
                <a:spcPct val="0"/>
              </a:spcBef>
            </a:pPr>
            <a:r>
              <a:rPr lang="en-US" sz="2700">
                <a:solidFill>
                  <a:srgbClr val="000000"/>
                </a:solidFill>
                <a:latin typeface="Open Sans Bold"/>
              </a:rPr>
              <a:t>Музика Людмила Дмитрівна</a:t>
            </a:r>
          </a:p>
          <a:p>
            <a:pPr algn="ctr">
              <a:lnSpc>
                <a:spcPts val="3781"/>
              </a:lnSpc>
              <a:spcBef>
                <a:spcPct val="0"/>
              </a:spcBef>
            </a:pPr>
            <a:r>
              <a:rPr lang="en-US" sz="2700">
                <a:solidFill>
                  <a:srgbClr val="000000"/>
                </a:solidFill>
                <a:latin typeface="Open Sans Bold"/>
              </a:rPr>
              <a:t> –  заступник директора</a:t>
            </a:r>
          </a:p>
          <a:p>
            <a:pPr algn="ctr">
              <a:lnSpc>
                <a:spcPts val="3781"/>
              </a:lnSpc>
              <a:spcBef>
                <a:spcPct val="0"/>
              </a:spcBef>
            </a:pPr>
            <a:r>
              <a:rPr lang="en-US" sz="2700">
                <a:solidFill>
                  <a:srgbClr val="000000"/>
                </a:solidFill>
                <a:latin typeface="Open Sans Bold"/>
              </a:rPr>
              <a:t> з навчально-виховної роботи</a:t>
            </a:r>
          </a:p>
        </p:txBody>
      </p:sp>
      <p:sp>
        <p:nvSpPr>
          <p:cNvPr id="20" name="TextBox 20"/>
          <p:cNvSpPr txBox="1"/>
          <p:nvPr/>
        </p:nvSpPr>
        <p:spPr>
          <a:xfrm>
            <a:off x="12602533" y="7172244"/>
            <a:ext cx="5318165" cy="1967231"/>
          </a:xfrm>
          <a:prstGeom prst="rect">
            <a:avLst/>
          </a:prstGeom>
        </p:spPr>
        <p:txBody>
          <a:bodyPr lIns="0" tIns="0" rIns="0" bIns="0" rtlCol="0" anchor="t">
            <a:spAutoFit/>
          </a:bodyPr>
          <a:lstStyle/>
          <a:p>
            <a:pPr algn="ctr">
              <a:lnSpc>
                <a:spcPts val="3919"/>
              </a:lnSpc>
              <a:spcBef>
                <a:spcPct val="0"/>
              </a:spcBef>
            </a:pPr>
            <a:r>
              <a:rPr lang="en-US" sz="2799">
                <a:solidFill>
                  <a:srgbClr val="000000"/>
                </a:solidFill>
                <a:latin typeface="Open Sans Bold"/>
              </a:rPr>
              <a:t>Бучача Людмила Вікторівна</a:t>
            </a:r>
          </a:p>
          <a:p>
            <a:pPr algn="ctr">
              <a:lnSpc>
                <a:spcPts val="3919"/>
              </a:lnSpc>
              <a:spcBef>
                <a:spcPct val="0"/>
              </a:spcBef>
            </a:pPr>
            <a:r>
              <a:rPr lang="en-US" sz="2799">
                <a:solidFill>
                  <a:srgbClr val="000000"/>
                </a:solidFill>
                <a:latin typeface="Open Sans Bold"/>
              </a:rPr>
              <a:t>– заступник директора</a:t>
            </a:r>
          </a:p>
          <a:p>
            <a:pPr algn="ctr">
              <a:lnSpc>
                <a:spcPts val="3919"/>
              </a:lnSpc>
              <a:spcBef>
                <a:spcPct val="0"/>
              </a:spcBef>
            </a:pPr>
            <a:r>
              <a:rPr lang="en-US" sz="2799">
                <a:solidFill>
                  <a:srgbClr val="000000"/>
                </a:solidFill>
                <a:latin typeface="Open Sans Bold"/>
              </a:rPr>
              <a:t> з виховної роботи</a:t>
            </a:r>
          </a:p>
          <a:p>
            <a:pPr algn="ctr">
              <a:lnSpc>
                <a:spcPts val="3919"/>
              </a:lnSpc>
              <a:spcBef>
                <a:spcPct val="0"/>
              </a:spcBef>
            </a:pPr>
            <a:endParaRPr lang="en-US" sz="2799">
              <a:solidFill>
                <a:srgbClr val="000000"/>
              </a:solidFill>
              <a:latin typeface="Open Sans 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16254385" y="-90634"/>
            <a:ext cx="2514600" cy="2514600"/>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8DC63F"/>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6716938" y="-607605"/>
            <a:ext cx="2653178" cy="2631565"/>
            <a:chOff x="0" y="0"/>
            <a:chExt cx="819476" cy="812800"/>
          </a:xfrm>
        </p:grpSpPr>
        <p:sp>
          <p:nvSpPr>
            <p:cNvPr id="6" name="Freeform 6"/>
            <p:cNvSpPr/>
            <p:nvPr/>
          </p:nvSpPr>
          <p:spPr>
            <a:xfrm>
              <a:off x="0" y="0"/>
              <a:ext cx="819476" cy="812800"/>
            </a:xfrm>
            <a:custGeom>
              <a:avLst/>
              <a:gdLst/>
              <a:ahLst/>
              <a:cxnLst/>
              <a:rect l="l" t="t" r="r" b="b"/>
              <a:pathLst>
                <a:path w="819476" h="812800">
                  <a:moveTo>
                    <a:pt x="0" y="0"/>
                  </a:moveTo>
                  <a:lnTo>
                    <a:pt x="819476" y="0"/>
                  </a:lnTo>
                  <a:lnTo>
                    <a:pt x="819476" y="812800"/>
                  </a:lnTo>
                  <a:lnTo>
                    <a:pt x="0" y="812800"/>
                  </a:lnTo>
                  <a:close/>
                </a:path>
              </a:pathLst>
            </a:custGeom>
            <a:solidFill>
              <a:srgbClr val="FD7075"/>
            </a:solidFill>
          </p:spPr>
        </p:sp>
        <p:sp>
          <p:nvSpPr>
            <p:cNvPr id="7" name="TextBox 7"/>
            <p:cNvSpPr txBox="1"/>
            <p:nvPr/>
          </p:nvSpPr>
          <p:spPr>
            <a:xfrm>
              <a:off x="0" y="-38100"/>
              <a:ext cx="819476"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82196"/>
            <a:ext cx="7433437" cy="2106155"/>
            <a:chOff x="0" y="0"/>
            <a:chExt cx="1225483" cy="347223"/>
          </a:xfrm>
        </p:grpSpPr>
        <p:sp>
          <p:nvSpPr>
            <p:cNvPr id="9" name="Freeform 9"/>
            <p:cNvSpPr/>
            <p:nvPr/>
          </p:nvSpPr>
          <p:spPr>
            <a:xfrm>
              <a:off x="0" y="0"/>
              <a:ext cx="1225484" cy="347223"/>
            </a:xfrm>
            <a:custGeom>
              <a:avLst/>
              <a:gdLst/>
              <a:ahLst/>
              <a:cxnLst/>
              <a:rect l="l" t="t" r="r" b="b"/>
              <a:pathLst>
                <a:path w="1225484" h="347223">
                  <a:moveTo>
                    <a:pt x="0" y="0"/>
                  </a:moveTo>
                  <a:lnTo>
                    <a:pt x="1225484" y="0"/>
                  </a:lnTo>
                  <a:lnTo>
                    <a:pt x="1225484" y="347223"/>
                  </a:lnTo>
                  <a:lnTo>
                    <a:pt x="0" y="347223"/>
                  </a:lnTo>
                  <a:close/>
                </a:path>
              </a:pathLst>
            </a:custGeom>
            <a:solidFill>
              <a:srgbClr val="FFC910"/>
            </a:solidFill>
          </p:spPr>
        </p:sp>
        <p:sp>
          <p:nvSpPr>
            <p:cNvPr id="10" name="TextBox 10"/>
            <p:cNvSpPr txBox="1"/>
            <p:nvPr/>
          </p:nvSpPr>
          <p:spPr>
            <a:xfrm>
              <a:off x="0" y="-38100"/>
              <a:ext cx="1225483" cy="38532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3162765" y="-800100"/>
            <a:ext cx="5648119" cy="5648119"/>
            <a:chOff x="0" y="0"/>
            <a:chExt cx="711200" cy="711200"/>
          </a:xfrm>
        </p:grpSpPr>
        <p:sp>
          <p:nvSpPr>
            <p:cNvPr id="12" name="Freeform 12"/>
            <p:cNvSpPr/>
            <p:nvPr/>
          </p:nvSpPr>
          <p:spPr>
            <a:xfrm>
              <a:off x="0" y="0"/>
              <a:ext cx="711200" cy="711200"/>
            </a:xfrm>
            <a:custGeom>
              <a:avLst/>
              <a:gdLst/>
              <a:ahLst/>
              <a:cxnLst/>
              <a:rect l="l" t="t" r="r" b="b"/>
              <a:pathLst>
                <a:path w="711200" h="711200">
                  <a:moveTo>
                    <a:pt x="355600" y="0"/>
                  </a:moveTo>
                  <a:lnTo>
                    <a:pt x="711200" y="711200"/>
                  </a:lnTo>
                  <a:lnTo>
                    <a:pt x="0" y="711200"/>
                  </a:lnTo>
                  <a:lnTo>
                    <a:pt x="355600" y="0"/>
                  </a:lnTo>
                  <a:close/>
                </a:path>
              </a:pathLst>
            </a:custGeom>
            <a:solidFill>
              <a:srgbClr val="8DC63F"/>
            </a:solidFill>
          </p:spPr>
        </p:sp>
        <p:sp>
          <p:nvSpPr>
            <p:cNvPr id="13" name="TextBox 13"/>
            <p:cNvSpPr txBox="1"/>
            <p:nvPr/>
          </p:nvSpPr>
          <p:spPr>
            <a:xfrm>
              <a:off x="111125" y="292100"/>
              <a:ext cx="488950" cy="36830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2319078" y="2823542"/>
            <a:ext cx="4538636" cy="3892521"/>
          </a:xfrm>
          <a:custGeom>
            <a:avLst/>
            <a:gdLst/>
            <a:ahLst/>
            <a:cxnLst/>
            <a:rect l="l" t="t" r="r" b="b"/>
            <a:pathLst>
              <a:path w="4538636" h="3892521">
                <a:moveTo>
                  <a:pt x="0" y="0"/>
                </a:moveTo>
                <a:lnTo>
                  <a:pt x="4538636" y="0"/>
                </a:lnTo>
                <a:lnTo>
                  <a:pt x="4538636" y="3892522"/>
                </a:lnTo>
                <a:lnTo>
                  <a:pt x="0" y="3892522"/>
                </a:lnTo>
                <a:lnTo>
                  <a:pt x="0" y="0"/>
                </a:lnTo>
                <a:close/>
              </a:path>
            </a:pathLst>
          </a:custGeom>
          <a:blipFill>
            <a:blip r:embed="rId2"/>
            <a:stretch>
              <a:fillRect t="-1821" b="-1821"/>
            </a:stretch>
          </a:blipFill>
        </p:spPr>
      </p:sp>
      <p:sp>
        <p:nvSpPr>
          <p:cNvPr id="15" name="Freeform 15"/>
          <p:cNvSpPr/>
          <p:nvPr/>
        </p:nvSpPr>
        <p:spPr>
          <a:xfrm>
            <a:off x="7576975" y="2322453"/>
            <a:ext cx="4096322" cy="5893688"/>
          </a:xfrm>
          <a:custGeom>
            <a:avLst/>
            <a:gdLst/>
            <a:ahLst/>
            <a:cxnLst/>
            <a:rect l="l" t="t" r="r" b="b"/>
            <a:pathLst>
              <a:path w="4096322" h="5893688">
                <a:moveTo>
                  <a:pt x="0" y="0"/>
                </a:moveTo>
                <a:lnTo>
                  <a:pt x="4096322" y="0"/>
                </a:lnTo>
                <a:lnTo>
                  <a:pt x="4096322" y="5893688"/>
                </a:lnTo>
                <a:lnTo>
                  <a:pt x="0" y="5893688"/>
                </a:lnTo>
                <a:lnTo>
                  <a:pt x="0" y="0"/>
                </a:lnTo>
                <a:close/>
              </a:path>
            </a:pathLst>
          </a:custGeom>
          <a:blipFill>
            <a:blip r:embed="rId3"/>
            <a:stretch>
              <a:fillRect/>
            </a:stretch>
          </a:blipFill>
        </p:spPr>
      </p:sp>
      <p:sp>
        <p:nvSpPr>
          <p:cNvPr id="16" name="Freeform 16"/>
          <p:cNvSpPr/>
          <p:nvPr/>
        </p:nvSpPr>
        <p:spPr>
          <a:xfrm>
            <a:off x="12154434" y="-5917"/>
            <a:ext cx="3633123" cy="3095905"/>
          </a:xfrm>
          <a:custGeom>
            <a:avLst/>
            <a:gdLst/>
            <a:ahLst/>
            <a:cxnLst/>
            <a:rect l="l" t="t" r="r" b="b"/>
            <a:pathLst>
              <a:path w="3633123" h="3095905">
                <a:moveTo>
                  <a:pt x="0" y="0"/>
                </a:moveTo>
                <a:lnTo>
                  <a:pt x="3633122" y="0"/>
                </a:lnTo>
                <a:lnTo>
                  <a:pt x="3633122" y="3095905"/>
                </a:lnTo>
                <a:lnTo>
                  <a:pt x="0" y="3095905"/>
                </a:lnTo>
                <a:lnTo>
                  <a:pt x="0" y="0"/>
                </a:lnTo>
                <a:close/>
              </a:path>
            </a:pathLst>
          </a:custGeom>
          <a:blipFill>
            <a:blip r:embed="rId4"/>
            <a:stretch>
              <a:fillRect b="-63706"/>
            </a:stretch>
          </a:blipFill>
        </p:spPr>
      </p:sp>
      <p:sp>
        <p:nvSpPr>
          <p:cNvPr id="17" name="Freeform 17"/>
          <p:cNvSpPr/>
          <p:nvPr/>
        </p:nvSpPr>
        <p:spPr>
          <a:xfrm>
            <a:off x="13697309" y="5869668"/>
            <a:ext cx="3651416" cy="4481712"/>
          </a:xfrm>
          <a:custGeom>
            <a:avLst/>
            <a:gdLst/>
            <a:ahLst/>
            <a:cxnLst/>
            <a:rect l="l" t="t" r="r" b="b"/>
            <a:pathLst>
              <a:path w="3651416" h="4481712">
                <a:moveTo>
                  <a:pt x="0" y="0"/>
                </a:moveTo>
                <a:lnTo>
                  <a:pt x="3651416" y="0"/>
                </a:lnTo>
                <a:lnTo>
                  <a:pt x="3651416" y="4481712"/>
                </a:lnTo>
                <a:lnTo>
                  <a:pt x="0" y="4481712"/>
                </a:lnTo>
                <a:lnTo>
                  <a:pt x="0" y="0"/>
                </a:lnTo>
                <a:close/>
              </a:path>
            </a:pathLst>
          </a:custGeom>
          <a:blipFill>
            <a:blip r:embed="rId5"/>
            <a:stretch>
              <a:fillRect/>
            </a:stretch>
          </a:blipFill>
        </p:spPr>
      </p:sp>
      <p:sp>
        <p:nvSpPr>
          <p:cNvPr id="18" name="TextBox 18"/>
          <p:cNvSpPr txBox="1"/>
          <p:nvPr/>
        </p:nvSpPr>
        <p:spPr>
          <a:xfrm>
            <a:off x="283740" y="591564"/>
            <a:ext cx="9795567" cy="950471"/>
          </a:xfrm>
          <a:prstGeom prst="rect">
            <a:avLst/>
          </a:prstGeom>
        </p:spPr>
        <p:txBody>
          <a:bodyPr lIns="0" tIns="0" rIns="0" bIns="0" rtlCol="0" anchor="t">
            <a:spAutoFit/>
          </a:bodyPr>
          <a:lstStyle/>
          <a:p>
            <a:pPr algn="l">
              <a:lnSpc>
                <a:spcPts val="7281"/>
              </a:lnSpc>
            </a:pPr>
            <a:r>
              <a:rPr lang="en-US" sz="6741" spc="-444">
                <a:solidFill>
                  <a:srgbClr val="000000"/>
                </a:solidFill>
                <a:latin typeface="Nourd Bold"/>
              </a:rPr>
              <a:t>АДМІНІСТРАЦІЯ </a:t>
            </a:r>
          </a:p>
        </p:txBody>
      </p:sp>
      <p:sp>
        <p:nvSpPr>
          <p:cNvPr id="19" name="TextBox 19"/>
          <p:cNvSpPr txBox="1"/>
          <p:nvPr/>
        </p:nvSpPr>
        <p:spPr>
          <a:xfrm>
            <a:off x="11912075" y="3504468"/>
            <a:ext cx="5436651" cy="1893571"/>
          </a:xfrm>
          <a:prstGeom prst="rect">
            <a:avLst/>
          </a:prstGeom>
        </p:spPr>
        <p:txBody>
          <a:bodyPr lIns="0" tIns="0" rIns="0" bIns="0" rtlCol="0" anchor="t">
            <a:spAutoFit/>
          </a:bodyPr>
          <a:lstStyle/>
          <a:p>
            <a:pPr algn="ctr">
              <a:lnSpc>
                <a:spcPts val="3779"/>
              </a:lnSpc>
              <a:spcBef>
                <a:spcPct val="0"/>
              </a:spcBef>
            </a:pPr>
            <a:r>
              <a:rPr lang="en-US" sz="2699">
                <a:solidFill>
                  <a:srgbClr val="000000"/>
                </a:solidFill>
                <a:latin typeface="Open Sans Bold"/>
              </a:rPr>
              <a:t>Рогожа Людмила Василівна – </a:t>
            </a:r>
          </a:p>
          <a:p>
            <a:pPr algn="ctr">
              <a:lnSpc>
                <a:spcPts val="3779"/>
              </a:lnSpc>
              <a:spcBef>
                <a:spcPct val="0"/>
              </a:spcBef>
            </a:pPr>
            <a:r>
              <a:rPr lang="en-US" sz="2699">
                <a:solidFill>
                  <a:srgbClr val="000000"/>
                </a:solidFill>
                <a:latin typeface="Open Sans Bold"/>
              </a:rPr>
              <a:t>заступник директора з виховної </a:t>
            </a:r>
          </a:p>
          <a:p>
            <a:pPr algn="ctr">
              <a:lnSpc>
                <a:spcPts val="3779"/>
              </a:lnSpc>
              <a:spcBef>
                <a:spcPct val="0"/>
              </a:spcBef>
            </a:pPr>
            <a:r>
              <a:rPr lang="en-US" sz="2699">
                <a:solidFill>
                  <a:srgbClr val="000000"/>
                </a:solidFill>
                <a:latin typeface="Open Sans Bold"/>
              </a:rPr>
              <a:t>роботи (філія)</a:t>
            </a:r>
          </a:p>
        </p:txBody>
      </p:sp>
      <p:sp>
        <p:nvSpPr>
          <p:cNvPr id="20" name="TextBox 20"/>
          <p:cNvSpPr txBox="1"/>
          <p:nvPr/>
        </p:nvSpPr>
        <p:spPr>
          <a:xfrm>
            <a:off x="7095839" y="6764530"/>
            <a:ext cx="5058595" cy="2846071"/>
          </a:xfrm>
          <a:prstGeom prst="rect">
            <a:avLst/>
          </a:prstGeom>
        </p:spPr>
        <p:txBody>
          <a:bodyPr lIns="0" tIns="0" rIns="0" bIns="0" rtlCol="0" anchor="t">
            <a:spAutoFit/>
          </a:bodyPr>
          <a:lstStyle/>
          <a:p>
            <a:pPr algn="ctr">
              <a:lnSpc>
                <a:spcPts val="3779"/>
              </a:lnSpc>
              <a:spcBef>
                <a:spcPct val="0"/>
              </a:spcBef>
            </a:pPr>
            <a:r>
              <a:rPr lang="en-US" sz="2699">
                <a:solidFill>
                  <a:srgbClr val="000000"/>
                </a:solidFill>
                <a:latin typeface="Open Sans Bold"/>
              </a:rPr>
              <a:t>Числаш Вікторія Вікторівна </a:t>
            </a:r>
          </a:p>
          <a:p>
            <a:pPr algn="ctr">
              <a:lnSpc>
                <a:spcPts val="3779"/>
              </a:lnSpc>
              <a:spcBef>
                <a:spcPct val="0"/>
              </a:spcBef>
            </a:pPr>
            <a:r>
              <a:rPr lang="en-US" sz="2699">
                <a:solidFill>
                  <a:srgbClr val="000000"/>
                </a:solidFill>
                <a:latin typeface="Open Sans Bold"/>
              </a:rPr>
              <a:t> – заступник</a:t>
            </a:r>
          </a:p>
          <a:p>
            <a:pPr algn="ctr">
              <a:lnSpc>
                <a:spcPts val="3779"/>
              </a:lnSpc>
              <a:spcBef>
                <a:spcPct val="0"/>
              </a:spcBef>
            </a:pPr>
            <a:r>
              <a:rPr lang="en-US" sz="2699">
                <a:solidFill>
                  <a:srgbClr val="000000"/>
                </a:solidFill>
                <a:latin typeface="Open Sans Bold"/>
              </a:rPr>
              <a:t>завідувача філії</a:t>
            </a:r>
          </a:p>
          <a:p>
            <a:pPr algn="ctr">
              <a:lnSpc>
                <a:spcPts val="3779"/>
              </a:lnSpc>
              <a:spcBef>
                <a:spcPct val="0"/>
              </a:spcBef>
            </a:pPr>
            <a:r>
              <a:rPr lang="en-US" sz="2699">
                <a:solidFill>
                  <a:srgbClr val="000000"/>
                </a:solidFill>
                <a:latin typeface="Open Sans Bold"/>
              </a:rPr>
              <a:t> ОЗО “Клішковецький ЗЗСО І-ІІІ ст.”</a:t>
            </a:r>
          </a:p>
          <a:p>
            <a:pPr algn="ctr">
              <a:lnSpc>
                <a:spcPts val="3779"/>
              </a:lnSpc>
              <a:spcBef>
                <a:spcPct val="0"/>
              </a:spcBef>
            </a:pPr>
            <a:r>
              <a:rPr lang="en-US" sz="2699">
                <a:solidFill>
                  <a:srgbClr val="000000"/>
                </a:solidFill>
                <a:latin typeface="Open Sans Bold"/>
              </a:rPr>
              <a:t> Малинецький ЗЗСО І-ІІ ст.</a:t>
            </a:r>
          </a:p>
        </p:txBody>
      </p:sp>
      <p:sp>
        <p:nvSpPr>
          <p:cNvPr id="21" name="TextBox 21"/>
          <p:cNvSpPr txBox="1"/>
          <p:nvPr/>
        </p:nvSpPr>
        <p:spPr>
          <a:xfrm>
            <a:off x="320944" y="6848269"/>
            <a:ext cx="5746195" cy="941071"/>
          </a:xfrm>
          <a:prstGeom prst="rect">
            <a:avLst/>
          </a:prstGeom>
        </p:spPr>
        <p:txBody>
          <a:bodyPr lIns="0" tIns="0" rIns="0" bIns="0" rtlCol="0" anchor="t">
            <a:spAutoFit/>
          </a:bodyPr>
          <a:lstStyle/>
          <a:p>
            <a:pPr algn="ctr">
              <a:lnSpc>
                <a:spcPts val="3779"/>
              </a:lnSpc>
              <a:spcBef>
                <a:spcPct val="0"/>
              </a:spcBef>
            </a:pPr>
            <a:r>
              <a:rPr lang="en-US" sz="2699">
                <a:solidFill>
                  <a:srgbClr val="000000"/>
                </a:solidFill>
                <a:latin typeface="Open Sans Bold"/>
              </a:rPr>
              <a:t>Мусурівська Олена Михайлівна</a:t>
            </a:r>
          </a:p>
          <a:p>
            <a:pPr algn="ctr">
              <a:lnSpc>
                <a:spcPts val="3779"/>
              </a:lnSpc>
              <a:spcBef>
                <a:spcPct val="0"/>
              </a:spcBef>
            </a:pPr>
            <a:endParaRPr lang="en-US" sz="2699">
              <a:solidFill>
                <a:srgbClr val="000000"/>
              </a:solidFill>
              <a:latin typeface="Open Sans Bold"/>
            </a:endParaRPr>
          </a:p>
        </p:txBody>
      </p:sp>
      <p:sp>
        <p:nvSpPr>
          <p:cNvPr id="22" name="TextBox 22"/>
          <p:cNvSpPr txBox="1"/>
          <p:nvPr/>
        </p:nvSpPr>
        <p:spPr>
          <a:xfrm>
            <a:off x="283740" y="7434884"/>
            <a:ext cx="5454491" cy="941071"/>
          </a:xfrm>
          <a:prstGeom prst="rect">
            <a:avLst/>
          </a:prstGeom>
        </p:spPr>
        <p:txBody>
          <a:bodyPr lIns="0" tIns="0" rIns="0" bIns="0" rtlCol="0" anchor="t">
            <a:spAutoFit/>
          </a:bodyPr>
          <a:lstStyle/>
          <a:p>
            <a:pPr algn="ctr">
              <a:lnSpc>
                <a:spcPts val="3779"/>
              </a:lnSpc>
              <a:spcBef>
                <a:spcPct val="0"/>
              </a:spcBef>
            </a:pPr>
            <a:r>
              <a:rPr lang="en-US" sz="2699">
                <a:solidFill>
                  <a:srgbClr val="000000"/>
                </a:solidFill>
                <a:latin typeface="Open Sans Bold"/>
              </a:rPr>
              <a:t>–  заступник директора</a:t>
            </a:r>
          </a:p>
          <a:p>
            <a:pPr algn="ctr">
              <a:lnSpc>
                <a:spcPts val="3779"/>
              </a:lnSpc>
              <a:spcBef>
                <a:spcPct val="0"/>
              </a:spcBef>
            </a:pPr>
            <a:r>
              <a:rPr lang="en-US" sz="2699">
                <a:solidFill>
                  <a:srgbClr val="000000"/>
                </a:solidFill>
                <a:latin typeface="Open Sans Bold"/>
              </a:rPr>
              <a:t> з навчально-виховної роботи</a:t>
            </a:r>
          </a:p>
        </p:txBody>
      </p:sp>
      <p:sp>
        <p:nvSpPr>
          <p:cNvPr id="23" name="TextBox 23"/>
          <p:cNvSpPr txBox="1"/>
          <p:nvPr/>
        </p:nvSpPr>
        <p:spPr>
          <a:xfrm>
            <a:off x="12442632" y="8915194"/>
            <a:ext cx="5100161" cy="1189355"/>
          </a:xfrm>
          <a:prstGeom prst="rect">
            <a:avLst/>
          </a:prstGeom>
        </p:spPr>
        <p:txBody>
          <a:bodyPr lIns="0" tIns="0" rIns="0" bIns="0" rtlCol="0" anchor="t">
            <a:spAutoFit/>
          </a:bodyPr>
          <a:lstStyle/>
          <a:p>
            <a:pPr algn="ctr">
              <a:lnSpc>
                <a:spcPts val="3219"/>
              </a:lnSpc>
              <a:spcBef>
                <a:spcPct val="0"/>
              </a:spcBef>
            </a:pPr>
            <a:r>
              <a:rPr lang="en-US" sz="2299">
                <a:solidFill>
                  <a:srgbClr val="000000"/>
                </a:solidFill>
                <a:latin typeface="Open Sans Bold"/>
              </a:rPr>
              <a:t>Біла Наталія Анатоліївна – </a:t>
            </a:r>
          </a:p>
          <a:p>
            <a:pPr algn="ctr">
              <a:lnSpc>
                <a:spcPts val="3219"/>
              </a:lnSpc>
              <a:spcBef>
                <a:spcPct val="0"/>
              </a:spcBef>
            </a:pPr>
            <a:r>
              <a:rPr lang="en-US" sz="2299">
                <a:solidFill>
                  <a:srgbClr val="000000"/>
                </a:solidFill>
                <a:latin typeface="Open Sans Bold"/>
              </a:rPr>
              <a:t>заступник директора з виховної </a:t>
            </a:r>
          </a:p>
          <a:p>
            <a:pPr algn="ctr">
              <a:lnSpc>
                <a:spcPts val="3219"/>
              </a:lnSpc>
              <a:spcBef>
                <a:spcPct val="0"/>
              </a:spcBef>
            </a:pPr>
            <a:r>
              <a:rPr lang="en-US" sz="2299">
                <a:solidFill>
                  <a:srgbClr val="000000"/>
                </a:solidFill>
                <a:latin typeface="Open Sans Bold"/>
              </a:rPr>
              <a:t>роботи (філія)</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2474044" y="127416"/>
            <a:ext cx="5016084" cy="5016084"/>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130" y="0"/>
                    <a:pt x="0" y="1421130"/>
                    <a:pt x="0" y="3175000"/>
                  </a:cubicBezTo>
                  <a:lnTo>
                    <a:pt x="0" y="6350000"/>
                  </a:lnTo>
                  <a:lnTo>
                    <a:pt x="3175000" y="6350000"/>
                  </a:lnTo>
                  <a:cubicBezTo>
                    <a:pt x="4928870" y="6350000"/>
                    <a:pt x="6350000" y="4928870"/>
                    <a:pt x="6350000" y="3175000"/>
                  </a:cubicBezTo>
                  <a:cubicBezTo>
                    <a:pt x="6350000" y="1421130"/>
                    <a:pt x="4928870" y="0"/>
                    <a:pt x="3175000" y="0"/>
                  </a:cubicBezTo>
                  <a:close/>
                </a:path>
              </a:pathLst>
            </a:custGeom>
            <a:solidFill>
              <a:srgbClr val="27AAE1"/>
            </a:solidFill>
          </p:spPr>
        </p:sp>
        <p:sp>
          <p:nvSpPr>
            <p:cNvPr id="4" name="Freeform 4"/>
            <p:cNvSpPr/>
            <p:nvPr/>
          </p:nvSpPr>
          <p:spPr>
            <a:xfrm>
              <a:off x="227013" y="387928"/>
              <a:ext cx="5895974" cy="5627483"/>
            </a:xfrm>
            <a:custGeom>
              <a:avLst/>
              <a:gdLst/>
              <a:ahLst/>
              <a:cxnLst/>
              <a:rect l="l" t="t" r="r" b="b"/>
              <a:pathLst>
                <a:path w="5895974" h="5627483">
                  <a:moveTo>
                    <a:pt x="2947987" y="4502"/>
                  </a:moveTo>
                  <a:cubicBezTo>
                    <a:pt x="1941349" y="0"/>
                    <a:pt x="1009246" y="534452"/>
                    <a:pt x="504623" y="1405483"/>
                  </a:cubicBezTo>
                  <a:cubicBezTo>
                    <a:pt x="0" y="2276514"/>
                    <a:pt x="0" y="3350970"/>
                    <a:pt x="504623" y="4222001"/>
                  </a:cubicBezTo>
                  <a:cubicBezTo>
                    <a:pt x="1009246" y="5093032"/>
                    <a:pt x="1941349" y="5627484"/>
                    <a:pt x="2947987" y="5622982"/>
                  </a:cubicBezTo>
                  <a:cubicBezTo>
                    <a:pt x="3954625" y="5627484"/>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2"/>
              <a:stretch>
                <a:fillRect l="223" t="-1156" r="223" b="-41335"/>
              </a:stretch>
            </a:blipFill>
          </p:spPr>
        </p:sp>
      </p:grpSp>
      <p:grpSp>
        <p:nvGrpSpPr>
          <p:cNvPr id="5" name="Group 5"/>
          <p:cNvGrpSpPr>
            <a:grpSpLocks noChangeAspect="1"/>
          </p:cNvGrpSpPr>
          <p:nvPr/>
        </p:nvGrpSpPr>
        <p:grpSpPr>
          <a:xfrm>
            <a:off x="788081" y="127416"/>
            <a:ext cx="4858939" cy="4858939"/>
            <a:chOff x="0" y="0"/>
            <a:chExt cx="6350000" cy="6350000"/>
          </a:xfrm>
        </p:grpSpPr>
        <p:sp>
          <p:nvSpPr>
            <p:cNvPr id="6" name="Freeform 6"/>
            <p:cNvSpPr/>
            <p:nvPr/>
          </p:nvSpPr>
          <p:spPr>
            <a:xfrm>
              <a:off x="0" y="0"/>
              <a:ext cx="6350000" cy="6350000"/>
            </a:xfrm>
            <a:custGeom>
              <a:avLst/>
              <a:gdLst/>
              <a:ahLst/>
              <a:cxnLst/>
              <a:rect l="l" t="t" r="r" b="b"/>
              <a:pathLst>
                <a:path w="6350000" h="6350000">
                  <a:moveTo>
                    <a:pt x="0" y="3175000"/>
                  </a:moveTo>
                  <a:cubicBezTo>
                    <a:pt x="0" y="4928870"/>
                    <a:pt x="1421130" y="6350000"/>
                    <a:pt x="3175000" y="6350000"/>
                  </a:cubicBezTo>
                  <a:lnTo>
                    <a:pt x="6350000" y="6350000"/>
                  </a:lnTo>
                  <a:lnTo>
                    <a:pt x="6350000" y="3175000"/>
                  </a:lnTo>
                  <a:cubicBezTo>
                    <a:pt x="6350000" y="1421130"/>
                    <a:pt x="4928870" y="0"/>
                    <a:pt x="3175000" y="0"/>
                  </a:cubicBezTo>
                  <a:cubicBezTo>
                    <a:pt x="1421130" y="0"/>
                    <a:pt x="0" y="1421130"/>
                    <a:pt x="0" y="3175000"/>
                  </a:cubicBezTo>
                  <a:close/>
                </a:path>
              </a:pathLst>
            </a:custGeom>
            <a:solidFill>
              <a:srgbClr val="F15A29"/>
            </a:solidFill>
          </p:spPr>
        </p:sp>
        <p:sp>
          <p:nvSpPr>
            <p:cNvPr id="7" name="Freeform 7"/>
            <p:cNvSpPr/>
            <p:nvPr/>
          </p:nvSpPr>
          <p:spPr>
            <a:xfrm>
              <a:off x="391160" y="364490"/>
              <a:ext cx="5619750" cy="5621020"/>
            </a:xfrm>
            <a:custGeom>
              <a:avLst/>
              <a:gdLst/>
              <a:ahLst/>
              <a:cxnLst/>
              <a:rect l="l" t="t" r="r" b="b"/>
              <a:pathLst>
                <a:path w="5619750" h="5621020">
                  <a:moveTo>
                    <a:pt x="2810510" y="0"/>
                  </a:moveTo>
                  <a:cubicBezTo>
                    <a:pt x="4362450" y="0"/>
                    <a:pt x="5619750" y="1258570"/>
                    <a:pt x="5619750" y="2810510"/>
                  </a:cubicBezTo>
                  <a:cubicBezTo>
                    <a:pt x="5619750" y="4362450"/>
                    <a:pt x="4361180" y="5621020"/>
                    <a:pt x="2810510" y="5621020"/>
                  </a:cubicBezTo>
                  <a:cubicBezTo>
                    <a:pt x="1258570" y="5621020"/>
                    <a:pt x="0" y="4362450"/>
                    <a:pt x="0" y="2810510"/>
                  </a:cubicBezTo>
                  <a:cubicBezTo>
                    <a:pt x="1270" y="1258570"/>
                    <a:pt x="1258570" y="0"/>
                    <a:pt x="2810510" y="0"/>
                  </a:cubicBezTo>
                  <a:close/>
                </a:path>
              </a:pathLst>
            </a:custGeom>
            <a:blipFill>
              <a:blip r:embed="rId3"/>
              <a:stretch>
                <a:fillRect l="-690" r="-690" b="-37324"/>
              </a:stretch>
            </a:blipFill>
          </p:spPr>
        </p:sp>
      </p:grpSp>
      <p:grpSp>
        <p:nvGrpSpPr>
          <p:cNvPr id="8" name="Group 8"/>
          <p:cNvGrpSpPr>
            <a:grpSpLocks noChangeAspect="1"/>
          </p:cNvGrpSpPr>
          <p:nvPr/>
        </p:nvGrpSpPr>
        <p:grpSpPr>
          <a:xfrm>
            <a:off x="-168416" y="5592690"/>
            <a:ext cx="5018194" cy="5018194"/>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6350000"/>
                  </a:moveTo>
                  <a:cubicBezTo>
                    <a:pt x="4928870" y="6350000"/>
                    <a:pt x="6350000" y="4928870"/>
                    <a:pt x="6350000" y="3175000"/>
                  </a:cubicBezTo>
                  <a:lnTo>
                    <a:pt x="6350000" y="0"/>
                  </a:lnTo>
                  <a:lnTo>
                    <a:pt x="3175000" y="0"/>
                  </a:lnTo>
                  <a:cubicBezTo>
                    <a:pt x="1421130" y="0"/>
                    <a:pt x="0" y="1421130"/>
                    <a:pt x="0" y="3175000"/>
                  </a:cubicBezTo>
                  <a:cubicBezTo>
                    <a:pt x="0" y="4928870"/>
                    <a:pt x="1421130" y="6350000"/>
                    <a:pt x="3175000" y="6350000"/>
                  </a:cubicBezTo>
                  <a:close/>
                </a:path>
              </a:pathLst>
            </a:custGeom>
            <a:solidFill>
              <a:srgbClr val="D7DF23"/>
            </a:solidFill>
          </p:spPr>
        </p:sp>
        <p:sp>
          <p:nvSpPr>
            <p:cNvPr id="10" name="Freeform 10"/>
            <p:cNvSpPr/>
            <p:nvPr/>
          </p:nvSpPr>
          <p:spPr>
            <a:xfrm>
              <a:off x="227013" y="334588"/>
              <a:ext cx="5895974" cy="5627484"/>
            </a:xfrm>
            <a:custGeom>
              <a:avLst/>
              <a:gdLst/>
              <a:ahLst/>
              <a:cxnLst/>
              <a:rect l="l" t="t" r="r" b="b"/>
              <a:pathLst>
                <a:path w="5895974" h="5627484">
                  <a:moveTo>
                    <a:pt x="2947987" y="4502"/>
                  </a:moveTo>
                  <a:cubicBezTo>
                    <a:pt x="1941349" y="0"/>
                    <a:pt x="1009246" y="534452"/>
                    <a:pt x="504623" y="1405483"/>
                  </a:cubicBezTo>
                  <a:cubicBezTo>
                    <a:pt x="0" y="2276514"/>
                    <a:pt x="0" y="3350970"/>
                    <a:pt x="504623" y="4222001"/>
                  </a:cubicBezTo>
                  <a:cubicBezTo>
                    <a:pt x="1009246" y="5093033"/>
                    <a:pt x="1941349" y="5627484"/>
                    <a:pt x="2947987" y="5622982"/>
                  </a:cubicBezTo>
                  <a:cubicBezTo>
                    <a:pt x="3954625" y="5627484"/>
                    <a:pt x="4886728" y="5093033"/>
                    <a:pt x="5391351" y="4222001"/>
                  </a:cubicBezTo>
                  <a:cubicBezTo>
                    <a:pt x="5895974" y="3350970"/>
                    <a:pt x="5895974" y="2276514"/>
                    <a:pt x="5391351" y="1405483"/>
                  </a:cubicBezTo>
                  <a:cubicBezTo>
                    <a:pt x="4886728" y="534452"/>
                    <a:pt x="3954625" y="0"/>
                    <a:pt x="2947987" y="4502"/>
                  </a:cubicBezTo>
                  <a:close/>
                </a:path>
              </a:pathLst>
            </a:custGeom>
            <a:blipFill>
              <a:blip r:embed="rId4"/>
              <a:stretch>
                <a:fillRect l="-37" r="-37"/>
              </a:stretch>
            </a:blipFill>
          </p:spPr>
        </p:sp>
      </p:grpSp>
      <p:grpSp>
        <p:nvGrpSpPr>
          <p:cNvPr id="11" name="Group 11"/>
          <p:cNvGrpSpPr>
            <a:grpSpLocks noChangeAspect="1"/>
          </p:cNvGrpSpPr>
          <p:nvPr/>
        </p:nvGrpSpPr>
        <p:grpSpPr>
          <a:xfrm>
            <a:off x="9144000" y="5592690"/>
            <a:ext cx="5018194" cy="5018194"/>
            <a:chOff x="0" y="0"/>
            <a:chExt cx="6350000" cy="6350000"/>
          </a:xfrm>
        </p:grpSpPr>
        <p:sp>
          <p:nvSpPr>
            <p:cNvPr id="12" name="Freeform 12"/>
            <p:cNvSpPr/>
            <p:nvPr/>
          </p:nvSpPr>
          <p:spPr>
            <a:xfrm>
              <a:off x="0" y="0"/>
              <a:ext cx="6350000" cy="6350000"/>
            </a:xfrm>
            <a:custGeom>
              <a:avLst/>
              <a:gdLst/>
              <a:ahLst/>
              <a:cxnLst/>
              <a:rect l="l" t="t" r="r" b="b"/>
              <a:pathLst>
                <a:path w="6350000" h="6350000">
                  <a:moveTo>
                    <a:pt x="6350000" y="3175000"/>
                  </a:moveTo>
                  <a:cubicBezTo>
                    <a:pt x="6350000" y="1421130"/>
                    <a:pt x="4928870" y="0"/>
                    <a:pt x="3175000" y="0"/>
                  </a:cubicBezTo>
                  <a:lnTo>
                    <a:pt x="0" y="0"/>
                  </a:lnTo>
                  <a:lnTo>
                    <a:pt x="0" y="3175000"/>
                  </a:lnTo>
                  <a:cubicBezTo>
                    <a:pt x="0" y="4928870"/>
                    <a:pt x="1421130" y="6350000"/>
                    <a:pt x="3175000" y="6350000"/>
                  </a:cubicBezTo>
                  <a:cubicBezTo>
                    <a:pt x="4928870" y="6350000"/>
                    <a:pt x="6350000" y="4928870"/>
                    <a:pt x="6350000" y="3175000"/>
                  </a:cubicBezTo>
                  <a:close/>
                </a:path>
              </a:pathLst>
            </a:custGeom>
            <a:solidFill>
              <a:srgbClr val="8DC63F"/>
            </a:solidFill>
          </p:spPr>
        </p:sp>
        <p:sp>
          <p:nvSpPr>
            <p:cNvPr id="13" name="Freeform 13"/>
            <p:cNvSpPr/>
            <p:nvPr/>
          </p:nvSpPr>
          <p:spPr>
            <a:xfrm>
              <a:off x="199010" y="359986"/>
              <a:ext cx="5898640" cy="5630028"/>
            </a:xfrm>
            <a:custGeom>
              <a:avLst/>
              <a:gdLst/>
              <a:ahLst/>
              <a:cxnLst/>
              <a:rect l="l" t="t" r="r" b="b"/>
              <a:pathLst>
                <a:path w="5898640" h="5630028">
                  <a:moveTo>
                    <a:pt x="2949320" y="4504"/>
                  </a:moveTo>
                  <a:cubicBezTo>
                    <a:pt x="1942227" y="0"/>
                    <a:pt x="1009702" y="534693"/>
                    <a:pt x="504851" y="1406118"/>
                  </a:cubicBezTo>
                  <a:cubicBezTo>
                    <a:pt x="0" y="2277543"/>
                    <a:pt x="0" y="3352485"/>
                    <a:pt x="504851" y="4223910"/>
                  </a:cubicBezTo>
                  <a:cubicBezTo>
                    <a:pt x="1009702" y="5095335"/>
                    <a:pt x="1942227" y="5630028"/>
                    <a:pt x="2949320" y="5625524"/>
                  </a:cubicBezTo>
                  <a:cubicBezTo>
                    <a:pt x="3956413" y="5630028"/>
                    <a:pt x="4888938" y="5095335"/>
                    <a:pt x="5393789" y="4223910"/>
                  </a:cubicBezTo>
                  <a:cubicBezTo>
                    <a:pt x="5898640" y="3352485"/>
                    <a:pt x="5898640" y="2277543"/>
                    <a:pt x="5393789" y="1406118"/>
                  </a:cubicBezTo>
                  <a:cubicBezTo>
                    <a:pt x="4888938" y="534693"/>
                    <a:pt x="3956413" y="0"/>
                    <a:pt x="2949320" y="4504"/>
                  </a:cubicBezTo>
                  <a:close/>
                </a:path>
              </a:pathLst>
            </a:custGeom>
            <a:blipFill>
              <a:blip r:embed="rId5"/>
              <a:stretch>
                <a:fillRect l="223" t="-12591" r="223" b="-12591"/>
              </a:stretch>
            </a:blipFill>
          </p:spPr>
        </p:sp>
      </p:grpSp>
      <p:sp>
        <p:nvSpPr>
          <p:cNvPr id="14" name="TextBox 14"/>
          <p:cNvSpPr txBox="1"/>
          <p:nvPr/>
        </p:nvSpPr>
        <p:spPr>
          <a:xfrm>
            <a:off x="5690514" y="348580"/>
            <a:ext cx="6421580" cy="2791453"/>
          </a:xfrm>
          <a:prstGeom prst="rect">
            <a:avLst/>
          </a:prstGeom>
        </p:spPr>
        <p:txBody>
          <a:bodyPr lIns="0" tIns="0" rIns="0" bIns="0" rtlCol="0" anchor="t">
            <a:spAutoFit/>
          </a:bodyPr>
          <a:lstStyle/>
          <a:p>
            <a:pPr algn="ctr">
              <a:lnSpc>
                <a:spcPts val="5047"/>
              </a:lnSpc>
            </a:pPr>
            <a:r>
              <a:rPr lang="en-US" sz="4673" spc="-308">
                <a:solidFill>
                  <a:srgbClr val="FFC910"/>
                </a:solidFill>
                <a:latin typeface="Nourd Bold"/>
              </a:rPr>
              <a:t>СОЦІАЛЬНО-ПСИХОЛОГІЧНА СЛУЖБА</a:t>
            </a:r>
          </a:p>
          <a:p>
            <a:pPr algn="l">
              <a:lnSpc>
                <a:spcPts val="6607"/>
              </a:lnSpc>
            </a:pPr>
            <a:endParaRPr lang="en-US" sz="4673" spc="-308">
              <a:solidFill>
                <a:srgbClr val="FFC910"/>
              </a:solidFill>
              <a:latin typeface="Nourd Bold"/>
            </a:endParaRPr>
          </a:p>
        </p:txBody>
      </p:sp>
      <p:grpSp>
        <p:nvGrpSpPr>
          <p:cNvPr id="15" name="Group 15"/>
          <p:cNvGrpSpPr/>
          <p:nvPr/>
        </p:nvGrpSpPr>
        <p:grpSpPr>
          <a:xfrm>
            <a:off x="0" y="4834255"/>
            <a:ext cx="8609650" cy="1042671"/>
            <a:chOff x="0" y="0"/>
            <a:chExt cx="2782917" cy="337025"/>
          </a:xfrm>
        </p:grpSpPr>
        <p:sp>
          <p:nvSpPr>
            <p:cNvPr id="16" name="Freeform 16"/>
            <p:cNvSpPr/>
            <p:nvPr/>
          </p:nvSpPr>
          <p:spPr>
            <a:xfrm>
              <a:off x="0" y="0"/>
              <a:ext cx="2782917" cy="337025"/>
            </a:xfrm>
            <a:custGeom>
              <a:avLst/>
              <a:gdLst/>
              <a:ahLst/>
              <a:cxnLst/>
              <a:rect l="l" t="t" r="r" b="b"/>
              <a:pathLst>
                <a:path w="2782917" h="337025">
                  <a:moveTo>
                    <a:pt x="0" y="0"/>
                  </a:moveTo>
                  <a:lnTo>
                    <a:pt x="2782917" y="0"/>
                  </a:lnTo>
                  <a:lnTo>
                    <a:pt x="2782917" y="337025"/>
                  </a:lnTo>
                  <a:lnTo>
                    <a:pt x="0" y="337025"/>
                  </a:lnTo>
                  <a:close/>
                </a:path>
              </a:pathLst>
            </a:custGeom>
            <a:solidFill>
              <a:srgbClr val="F15A29"/>
            </a:solidFill>
          </p:spPr>
        </p:sp>
        <p:sp>
          <p:nvSpPr>
            <p:cNvPr id="17" name="TextBox 17"/>
            <p:cNvSpPr txBox="1"/>
            <p:nvPr/>
          </p:nvSpPr>
          <p:spPr>
            <a:xfrm>
              <a:off x="0" y="-38100"/>
              <a:ext cx="2782917" cy="375125"/>
            </a:xfrm>
            <a:prstGeom prst="rect">
              <a:avLst/>
            </a:prstGeom>
          </p:spPr>
          <p:txBody>
            <a:bodyPr lIns="50800" tIns="50800" rIns="50800" bIns="50800" rtlCol="0" anchor="ctr"/>
            <a:lstStyle/>
            <a:p>
              <a:pPr algn="ctr">
                <a:lnSpc>
                  <a:spcPts val="2659"/>
                </a:lnSpc>
                <a:spcBef>
                  <a:spcPct val="0"/>
                </a:spcBef>
              </a:pPr>
              <a:endParaRPr/>
            </a:p>
          </p:txBody>
        </p:sp>
      </p:grpSp>
      <p:sp>
        <p:nvSpPr>
          <p:cNvPr id="18" name="TextBox 18"/>
          <p:cNvSpPr txBox="1"/>
          <p:nvPr/>
        </p:nvSpPr>
        <p:spPr>
          <a:xfrm>
            <a:off x="0" y="4786630"/>
            <a:ext cx="7872877" cy="1054736"/>
          </a:xfrm>
          <a:prstGeom prst="rect">
            <a:avLst/>
          </a:prstGeom>
        </p:spPr>
        <p:txBody>
          <a:bodyPr lIns="0" tIns="0" rIns="0" bIns="0" rtlCol="0" anchor="t">
            <a:spAutoFit/>
          </a:bodyPr>
          <a:lstStyle/>
          <a:p>
            <a:pPr algn="ctr">
              <a:lnSpc>
                <a:spcPts val="4339"/>
              </a:lnSpc>
              <a:spcBef>
                <a:spcPct val="0"/>
              </a:spcBef>
            </a:pPr>
            <a:r>
              <a:rPr lang="en-US" sz="3099">
                <a:solidFill>
                  <a:srgbClr val="000000"/>
                </a:solidFill>
                <a:latin typeface="Open Sans Bold"/>
              </a:rPr>
              <a:t>Параскевін Василь Анатолійович – соціальний педагог</a:t>
            </a:r>
          </a:p>
        </p:txBody>
      </p:sp>
      <p:grpSp>
        <p:nvGrpSpPr>
          <p:cNvPr id="19" name="Group 19"/>
          <p:cNvGrpSpPr/>
          <p:nvPr/>
        </p:nvGrpSpPr>
        <p:grpSpPr>
          <a:xfrm>
            <a:off x="8609650" y="4852035"/>
            <a:ext cx="9678350" cy="1015925"/>
            <a:chOff x="0" y="0"/>
            <a:chExt cx="3128355" cy="328380"/>
          </a:xfrm>
        </p:grpSpPr>
        <p:sp>
          <p:nvSpPr>
            <p:cNvPr id="20" name="Freeform 20"/>
            <p:cNvSpPr/>
            <p:nvPr/>
          </p:nvSpPr>
          <p:spPr>
            <a:xfrm>
              <a:off x="0" y="0"/>
              <a:ext cx="3128355" cy="328380"/>
            </a:xfrm>
            <a:custGeom>
              <a:avLst/>
              <a:gdLst/>
              <a:ahLst/>
              <a:cxnLst/>
              <a:rect l="l" t="t" r="r" b="b"/>
              <a:pathLst>
                <a:path w="3128355" h="328380">
                  <a:moveTo>
                    <a:pt x="0" y="0"/>
                  </a:moveTo>
                  <a:lnTo>
                    <a:pt x="3128355" y="0"/>
                  </a:lnTo>
                  <a:lnTo>
                    <a:pt x="3128355" y="328380"/>
                  </a:lnTo>
                  <a:lnTo>
                    <a:pt x="0" y="328380"/>
                  </a:lnTo>
                  <a:close/>
                </a:path>
              </a:pathLst>
            </a:custGeom>
            <a:solidFill>
              <a:srgbClr val="27AAE1"/>
            </a:solidFill>
          </p:spPr>
        </p:sp>
        <p:sp>
          <p:nvSpPr>
            <p:cNvPr id="21" name="TextBox 21"/>
            <p:cNvSpPr txBox="1"/>
            <p:nvPr/>
          </p:nvSpPr>
          <p:spPr>
            <a:xfrm>
              <a:off x="0" y="-38100"/>
              <a:ext cx="3128355" cy="366480"/>
            </a:xfrm>
            <a:prstGeom prst="rect">
              <a:avLst/>
            </a:prstGeom>
          </p:spPr>
          <p:txBody>
            <a:bodyPr lIns="50800" tIns="50800" rIns="50800" bIns="50800" rtlCol="0" anchor="ctr"/>
            <a:lstStyle/>
            <a:p>
              <a:pPr algn="ctr">
                <a:lnSpc>
                  <a:spcPts val="2659"/>
                </a:lnSpc>
                <a:spcBef>
                  <a:spcPct val="0"/>
                </a:spcBef>
              </a:pPr>
              <a:endParaRPr/>
            </a:p>
          </p:txBody>
        </p:sp>
      </p:grpSp>
      <p:sp>
        <p:nvSpPr>
          <p:cNvPr id="22" name="TextBox 22"/>
          <p:cNvSpPr txBox="1"/>
          <p:nvPr/>
        </p:nvSpPr>
        <p:spPr>
          <a:xfrm>
            <a:off x="10071611" y="4777105"/>
            <a:ext cx="9069060" cy="1099821"/>
          </a:xfrm>
          <a:prstGeom prst="rect">
            <a:avLst/>
          </a:prstGeom>
        </p:spPr>
        <p:txBody>
          <a:bodyPr lIns="0" tIns="0" rIns="0" bIns="0" rtlCol="0" anchor="t">
            <a:spAutoFit/>
          </a:bodyPr>
          <a:lstStyle/>
          <a:p>
            <a:pPr algn="ctr">
              <a:lnSpc>
                <a:spcPts val="4479"/>
              </a:lnSpc>
              <a:spcBef>
                <a:spcPct val="0"/>
              </a:spcBef>
            </a:pPr>
            <a:r>
              <a:rPr lang="en-US" sz="3199">
                <a:solidFill>
                  <a:srgbClr val="000000"/>
                </a:solidFill>
                <a:latin typeface="Open Sans Bold"/>
              </a:rPr>
              <a:t>Александров Роман Віталійович </a:t>
            </a:r>
          </a:p>
          <a:p>
            <a:pPr algn="ctr">
              <a:lnSpc>
                <a:spcPts val="4479"/>
              </a:lnSpc>
              <a:spcBef>
                <a:spcPct val="0"/>
              </a:spcBef>
            </a:pPr>
            <a:r>
              <a:rPr lang="en-US" sz="3199">
                <a:solidFill>
                  <a:srgbClr val="000000"/>
                </a:solidFill>
                <a:latin typeface="Open Sans Bold"/>
              </a:rPr>
              <a:t>– соціальний педагог</a:t>
            </a:r>
          </a:p>
        </p:txBody>
      </p:sp>
      <p:sp>
        <p:nvSpPr>
          <p:cNvPr id="23" name="TextBox 23"/>
          <p:cNvSpPr txBox="1"/>
          <p:nvPr/>
        </p:nvSpPr>
        <p:spPr>
          <a:xfrm>
            <a:off x="4474039" y="6446442"/>
            <a:ext cx="5597573" cy="2761476"/>
          </a:xfrm>
          <a:prstGeom prst="rect">
            <a:avLst/>
          </a:prstGeom>
        </p:spPr>
        <p:txBody>
          <a:bodyPr lIns="0" tIns="0" rIns="0" bIns="0" rtlCol="0" anchor="t">
            <a:spAutoFit/>
          </a:bodyPr>
          <a:lstStyle/>
          <a:p>
            <a:pPr algn="ctr">
              <a:lnSpc>
                <a:spcPts val="5537"/>
              </a:lnSpc>
              <a:spcBef>
                <a:spcPct val="0"/>
              </a:spcBef>
            </a:pPr>
            <a:r>
              <a:rPr lang="en-US" sz="3955">
                <a:solidFill>
                  <a:srgbClr val="D7DF23"/>
                </a:solidFill>
                <a:latin typeface="Open Sans Bold"/>
              </a:rPr>
              <a:t>Руснак Тетяна Василівна – практичний психолог</a:t>
            </a:r>
          </a:p>
        </p:txBody>
      </p:sp>
      <p:sp>
        <p:nvSpPr>
          <p:cNvPr id="24" name="TextBox 24"/>
          <p:cNvSpPr txBox="1"/>
          <p:nvPr/>
        </p:nvSpPr>
        <p:spPr>
          <a:xfrm>
            <a:off x="13866389" y="6455967"/>
            <a:ext cx="4421611" cy="2307238"/>
          </a:xfrm>
          <a:prstGeom prst="rect">
            <a:avLst/>
          </a:prstGeom>
        </p:spPr>
        <p:txBody>
          <a:bodyPr lIns="0" tIns="0" rIns="0" bIns="0" rtlCol="0" anchor="t">
            <a:spAutoFit/>
          </a:bodyPr>
          <a:lstStyle/>
          <a:p>
            <a:pPr algn="ctr">
              <a:lnSpc>
                <a:spcPts val="4604"/>
              </a:lnSpc>
              <a:spcBef>
                <a:spcPct val="0"/>
              </a:spcBef>
            </a:pPr>
            <a:r>
              <a:rPr lang="en-US" sz="3288">
                <a:solidFill>
                  <a:srgbClr val="8DC63F"/>
                </a:solidFill>
                <a:latin typeface="Open Sans Bold"/>
              </a:rPr>
              <a:t>Колесник Інна Олександрівна – практичний психолог</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grpSp>
        <p:nvGrpSpPr>
          <p:cNvPr id="2" name="Group 2"/>
          <p:cNvGrpSpPr/>
          <p:nvPr/>
        </p:nvGrpSpPr>
        <p:grpSpPr>
          <a:xfrm>
            <a:off x="537854" y="-153448"/>
            <a:ext cx="16454106" cy="10308781"/>
            <a:chOff x="0" y="0"/>
            <a:chExt cx="4333592" cy="2715070"/>
          </a:xfrm>
        </p:grpSpPr>
        <p:sp>
          <p:nvSpPr>
            <p:cNvPr id="3" name="Freeform 3"/>
            <p:cNvSpPr/>
            <p:nvPr/>
          </p:nvSpPr>
          <p:spPr>
            <a:xfrm>
              <a:off x="0" y="0"/>
              <a:ext cx="4333592" cy="2715070"/>
            </a:xfrm>
            <a:custGeom>
              <a:avLst/>
              <a:gdLst/>
              <a:ahLst/>
              <a:cxnLst/>
              <a:rect l="l" t="t" r="r" b="b"/>
              <a:pathLst>
                <a:path w="4333592" h="2715070">
                  <a:moveTo>
                    <a:pt x="47052" y="0"/>
                  </a:moveTo>
                  <a:lnTo>
                    <a:pt x="4286540" y="0"/>
                  </a:lnTo>
                  <a:cubicBezTo>
                    <a:pt x="4312526" y="0"/>
                    <a:pt x="4333592" y="21066"/>
                    <a:pt x="4333592" y="47052"/>
                  </a:cubicBezTo>
                  <a:lnTo>
                    <a:pt x="4333592" y="2668018"/>
                  </a:lnTo>
                  <a:cubicBezTo>
                    <a:pt x="4333592" y="2694004"/>
                    <a:pt x="4312526" y="2715070"/>
                    <a:pt x="4286540" y="2715070"/>
                  </a:cubicBezTo>
                  <a:lnTo>
                    <a:pt x="47052" y="2715070"/>
                  </a:lnTo>
                  <a:cubicBezTo>
                    <a:pt x="21066" y="2715070"/>
                    <a:pt x="0" y="2694004"/>
                    <a:pt x="0" y="2668018"/>
                  </a:cubicBezTo>
                  <a:lnTo>
                    <a:pt x="0" y="47052"/>
                  </a:lnTo>
                  <a:cubicBezTo>
                    <a:pt x="0" y="21066"/>
                    <a:pt x="21066" y="0"/>
                    <a:pt x="47052" y="0"/>
                  </a:cubicBezTo>
                  <a:close/>
                </a:path>
              </a:pathLst>
            </a:custGeom>
            <a:solidFill>
              <a:srgbClr val="8DC63F"/>
            </a:solidFill>
          </p:spPr>
        </p:sp>
        <p:sp>
          <p:nvSpPr>
            <p:cNvPr id="4" name="TextBox 4"/>
            <p:cNvSpPr txBox="1"/>
            <p:nvPr/>
          </p:nvSpPr>
          <p:spPr>
            <a:xfrm>
              <a:off x="0" y="-38100"/>
              <a:ext cx="4333592" cy="275317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rot="5400000">
            <a:off x="-712731" y="9725025"/>
            <a:ext cx="6141181" cy="6141181"/>
          </a:xfrm>
          <a:custGeom>
            <a:avLst/>
            <a:gdLst/>
            <a:ahLst/>
            <a:cxnLst/>
            <a:rect l="l" t="t" r="r" b="b"/>
            <a:pathLst>
              <a:path w="6141181" h="6141181">
                <a:moveTo>
                  <a:pt x="0" y="0"/>
                </a:moveTo>
                <a:lnTo>
                  <a:pt x="6141181" y="0"/>
                </a:lnTo>
                <a:lnTo>
                  <a:pt x="6141181" y="6141181"/>
                </a:lnTo>
                <a:lnTo>
                  <a:pt x="0" y="61411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5397408" y="9756067"/>
            <a:ext cx="6141181" cy="6079097"/>
          </a:xfrm>
          <a:custGeom>
            <a:avLst/>
            <a:gdLst/>
            <a:ahLst/>
            <a:cxnLst/>
            <a:rect l="l" t="t" r="r" b="b"/>
            <a:pathLst>
              <a:path w="6141181" h="6079097">
                <a:moveTo>
                  <a:pt x="0" y="0"/>
                </a:moveTo>
                <a:lnTo>
                  <a:pt x="6141181" y="0"/>
                </a:lnTo>
                <a:lnTo>
                  <a:pt x="6141181" y="6079097"/>
                </a:lnTo>
                <a:lnTo>
                  <a:pt x="0" y="6079097"/>
                </a:lnTo>
                <a:lnTo>
                  <a:pt x="0" y="0"/>
                </a:lnTo>
                <a:close/>
              </a:path>
            </a:pathLst>
          </a:custGeom>
          <a:blipFill>
            <a:blip r:embed="rId2">
              <a:extLst>
                <a:ext uri="{96DAC541-7B7A-43D3-8B79-37D633B846F1}">
                  <asvg:svgBlip xmlns:asvg="http://schemas.microsoft.com/office/drawing/2016/SVG/main" r:embed="rId3"/>
                </a:ext>
              </a:extLst>
            </a:blip>
            <a:stretch>
              <a:fillRect b="-1021"/>
            </a:stretch>
          </a:blipFill>
        </p:spPr>
      </p:sp>
      <p:grpSp>
        <p:nvGrpSpPr>
          <p:cNvPr id="7" name="Group 7"/>
          <p:cNvGrpSpPr/>
          <p:nvPr/>
        </p:nvGrpSpPr>
        <p:grpSpPr>
          <a:xfrm>
            <a:off x="16991960" y="6908154"/>
            <a:ext cx="3223366" cy="3223366"/>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AEA"/>
            </a:solidFill>
            <a:ln w="952500" cap="sq">
              <a:solidFill>
                <a:srgbClr val="F50211"/>
              </a:solidFill>
              <a:prstDash val="solid"/>
              <a:miter/>
            </a:ln>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5987145" y="1004085"/>
            <a:ext cx="1272155" cy="1272155"/>
          </a:xfrm>
          <a:custGeom>
            <a:avLst/>
            <a:gdLst/>
            <a:ahLst/>
            <a:cxnLst/>
            <a:rect l="l" t="t" r="r" b="b"/>
            <a:pathLst>
              <a:path w="1272155" h="1272155">
                <a:moveTo>
                  <a:pt x="0" y="0"/>
                </a:moveTo>
                <a:lnTo>
                  <a:pt x="1272155" y="0"/>
                </a:lnTo>
                <a:lnTo>
                  <a:pt x="1272155" y="1272156"/>
                </a:lnTo>
                <a:lnTo>
                  <a:pt x="0" y="12721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TextBox 11"/>
          <p:cNvSpPr txBox="1"/>
          <p:nvPr/>
        </p:nvSpPr>
        <p:spPr>
          <a:xfrm>
            <a:off x="2287940" y="382269"/>
            <a:ext cx="12360116" cy="646431"/>
          </a:xfrm>
          <a:prstGeom prst="rect">
            <a:avLst/>
          </a:prstGeom>
        </p:spPr>
        <p:txBody>
          <a:bodyPr lIns="0" tIns="0" rIns="0" bIns="0" rtlCol="0" anchor="t">
            <a:spAutoFit/>
          </a:bodyPr>
          <a:lstStyle/>
          <a:p>
            <a:pPr algn="ctr">
              <a:lnSpc>
                <a:spcPts val="5319"/>
              </a:lnSpc>
              <a:spcBef>
                <a:spcPct val="0"/>
              </a:spcBef>
            </a:pPr>
            <a:r>
              <a:rPr lang="en-US" sz="3799" dirty="0" err="1">
                <a:solidFill>
                  <a:srgbClr val="000000"/>
                </a:solidFill>
                <a:latin typeface="Open Sans Bold"/>
              </a:rPr>
              <a:t>Освітня</a:t>
            </a:r>
            <a:r>
              <a:rPr lang="en-US" sz="3799" dirty="0">
                <a:solidFill>
                  <a:srgbClr val="000000"/>
                </a:solidFill>
                <a:latin typeface="Open Sans Bold"/>
              </a:rPr>
              <a:t> </a:t>
            </a:r>
            <a:r>
              <a:rPr lang="en-US" sz="3799" dirty="0" err="1">
                <a:solidFill>
                  <a:srgbClr val="000000"/>
                </a:solidFill>
                <a:latin typeface="Open Sans Bold"/>
              </a:rPr>
              <a:t>програма</a:t>
            </a:r>
            <a:r>
              <a:rPr lang="en-US" sz="3799" dirty="0">
                <a:solidFill>
                  <a:srgbClr val="000000"/>
                </a:solidFill>
                <a:latin typeface="Open Sans Bold"/>
              </a:rPr>
              <a:t>. </a:t>
            </a:r>
            <a:r>
              <a:rPr lang="en-US" sz="3799" dirty="0" err="1">
                <a:solidFill>
                  <a:srgbClr val="000000"/>
                </a:solidFill>
                <a:latin typeface="Open Sans Bold"/>
              </a:rPr>
              <a:t>Робочий</a:t>
            </a:r>
            <a:r>
              <a:rPr lang="en-US" sz="3799" dirty="0">
                <a:solidFill>
                  <a:srgbClr val="000000"/>
                </a:solidFill>
                <a:latin typeface="Open Sans Bold"/>
              </a:rPr>
              <a:t> </a:t>
            </a:r>
            <a:r>
              <a:rPr lang="en-US" sz="3799" dirty="0" err="1">
                <a:solidFill>
                  <a:srgbClr val="000000"/>
                </a:solidFill>
                <a:latin typeface="Open Sans Bold"/>
              </a:rPr>
              <a:t>навчальний</a:t>
            </a:r>
            <a:r>
              <a:rPr lang="en-US" sz="3799" dirty="0">
                <a:solidFill>
                  <a:srgbClr val="000000"/>
                </a:solidFill>
                <a:latin typeface="Open Sans Bold"/>
              </a:rPr>
              <a:t> </a:t>
            </a:r>
            <a:r>
              <a:rPr lang="en-US" sz="3799" dirty="0" err="1">
                <a:solidFill>
                  <a:srgbClr val="000000"/>
                </a:solidFill>
                <a:latin typeface="Open Sans Bold"/>
              </a:rPr>
              <a:t>план</a:t>
            </a:r>
            <a:r>
              <a:rPr lang="en-US" sz="3799" dirty="0">
                <a:solidFill>
                  <a:srgbClr val="000000"/>
                </a:solidFill>
                <a:latin typeface="Open Sans Bold"/>
              </a:rPr>
              <a:t>.</a:t>
            </a:r>
          </a:p>
        </p:txBody>
      </p:sp>
      <p:sp>
        <p:nvSpPr>
          <p:cNvPr id="12" name="TextBox 12"/>
          <p:cNvSpPr txBox="1"/>
          <p:nvPr/>
        </p:nvSpPr>
        <p:spPr>
          <a:xfrm>
            <a:off x="967646" y="1592538"/>
            <a:ext cx="15594522" cy="6254276"/>
          </a:xfrm>
          <a:prstGeom prst="rect">
            <a:avLst/>
          </a:prstGeom>
        </p:spPr>
        <p:txBody>
          <a:bodyPr lIns="0" tIns="0" rIns="0" bIns="0" rtlCol="0" anchor="t">
            <a:spAutoFit/>
          </a:bodyPr>
          <a:lstStyle/>
          <a:p>
            <a:pPr algn="ctr">
              <a:lnSpc>
                <a:spcPts val="3499"/>
              </a:lnSpc>
              <a:spcBef>
                <a:spcPct val="0"/>
              </a:spcBef>
            </a:pPr>
            <a:r>
              <a:rPr lang="en-US" sz="2499" dirty="0" err="1">
                <a:solidFill>
                  <a:srgbClr val="F4F4F4"/>
                </a:solidFill>
                <a:latin typeface="Open Sans Bold"/>
              </a:rPr>
              <a:t>Для</a:t>
            </a:r>
            <a:r>
              <a:rPr lang="en-US" sz="2499" dirty="0">
                <a:solidFill>
                  <a:srgbClr val="F4F4F4"/>
                </a:solidFill>
                <a:latin typeface="Open Sans Bold"/>
              </a:rPr>
              <a:t> 2023/2024 </a:t>
            </a:r>
            <a:r>
              <a:rPr lang="en-US" sz="2499" dirty="0" err="1">
                <a:solidFill>
                  <a:srgbClr val="F4F4F4"/>
                </a:solidFill>
                <a:latin typeface="Open Sans Bold"/>
              </a:rPr>
              <a:t>навчального</a:t>
            </a:r>
            <a:r>
              <a:rPr lang="en-US" sz="2499" dirty="0">
                <a:solidFill>
                  <a:srgbClr val="F4F4F4"/>
                </a:solidFill>
                <a:latin typeface="Open Sans Bold"/>
              </a:rPr>
              <a:t> </a:t>
            </a:r>
            <a:r>
              <a:rPr lang="en-US" sz="2499" dirty="0" err="1">
                <a:solidFill>
                  <a:srgbClr val="F4F4F4"/>
                </a:solidFill>
                <a:latin typeface="Open Sans Bold"/>
              </a:rPr>
              <a:t>року</a:t>
            </a:r>
            <a:r>
              <a:rPr lang="en-US" sz="2499" dirty="0">
                <a:solidFill>
                  <a:srgbClr val="F4F4F4"/>
                </a:solidFill>
                <a:latin typeface="Open Sans Bold"/>
              </a:rPr>
              <a:t> </a:t>
            </a:r>
            <a:r>
              <a:rPr lang="en-US" sz="2499" dirty="0" err="1">
                <a:solidFill>
                  <a:srgbClr val="F4F4F4"/>
                </a:solidFill>
                <a:latin typeface="Open Sans Bold"/>
              </a:rPr>
              <a:t>освітня</a:t>
            </a:r>
            <a:r>
              <a:rPr lang="en-US" sz="2499" dirty="0">
                <a:solidFill>
                  <a:srgbClr val="F4F4F4"/>
                </a:solidFill>
                <a:latin typeface="Open Sans Bold"/>
              </a:rPr>
              <a:t> </a:t>
            </a:r>
            <a:r>
              <a:rPr lang="en-US" sz="2499" dirty="0" err="1">
                <a:solidFill>
                  <a:srgbClr val="F4F4F4"/>
                </a:solidFill>
                <a:latin typeface="Open Sans Bold"/>
              </a:rPr>
              <a:t>програма</a:t>
            </a:r>
            <a:r>
              <a:rPr lang="en-US" sz="2499" dirty="0">
                <a:solidFill>
                  <a:srgbClr val="F4F4F4"/>
                </a:solidFill>
                <a:latin typeface="Open Sans Bold"/>
              </a:rPr>
              <a:t> </a:t>
            </a:r>
            <a:r>
              <a:rPr lang="en-US" sz="2499" dirty="0" err="1">
                <a:solidFill>
                  <a:srgbClr val="F4F4F4"/>
                </a:solidFill>
                <a:latin typeface="Open Sans Bold"/>
              </a:rPr>
              <a:t>опорного</a:t>
            </a:r>
            <a:r>
              <a:rPr lang="en-US" sz="2499" dirty="0">
                <a:solidFill>
                  <a:srgbClr val="F4F4F4"/>
                </a:solidFill>
                <a:latin typeface="Open Sans Bold"/>
              </a:rPr>
              <a:t> </a:t>
            </a:r>
            <a:r>
              <a:rPr lang="en-US" sz="2499" dirty="0" err="1">
                <a:solidFill>
                  <a:srgbClr val="F4F4F4"/>
                </a:solidFill>
                <a:latin typeface="Open Sans Bold"/>
              </a:rPr>
              <a:t>закладу</a:t>
            </a:r>
            <a:r>
              <a:rPr lang="en-US" sz="2499" dirty="0">
                <a:solidFill>
                  <a:srgbClr val="F4F4F4"/>
                </a:solidFill>
                <a:latin typeface="Open Sans Bold"/>
              </a:rPr>
              <a:t> </a:t>
            </a:r>
            <a:r>
              <a:rPr lang="en-US" sz="2499" dirty="0" err="1">
                <a:solidFill>
                  <a:srgbClr val="F4F4F4"/>
                </a:solidFill>
                <a:latin typeface="Open Sans Bold"/>
              </a:rPr>
              <a:t>освіти</a:t>
            </a:r>
            <a:r>
              <a:rPr lang="en-US" sz="2499" dirty="0">
                <a:solidFill>
                  <a:srgbClr val="F4F4F4"/>
                </a:solidFill>
                <a:latin typeface="Open Sans Bold"/>
              </a:rPr>
              <a:t> </a:t>
            </a:r>
            <a:r>
              <a:rPr lang="en-US" sz="2499" dirty="0" err="1">
                <a:solidFill>
                  <a:srgbClr val="F4F4F4"/>
                </a:solidFill>
                <a:latin typeface="Open Sans Bold"/>
              </a:rPr>
              <a:t>розроблена</a:t>
            </a:r>
            <a:r>
              <a:rPr lang="en-US" sz="2499" dirty="0">
                <a:solidFill>
                  <a:srgbClr val="F4F4F4"/>
                </a:solidFill>
                <a:latin typeface="Open Sans Bold"/>
              </a:rPr>
              <a:t> </a:t>
            </a:r>
            <a:r>
              <a:rPr lang="en-US" sz="2499" dirty="0" err="1">
                <a:solidFill>
                  <a:srgbClr val="F4F4F4"/>
                </a:solidFill>
                <a:latin typeface="Open Sans Bold"/>
              </a:rPr>
              <a:t>на</a:t>
            </a:r>
            <a:r>
              <a:rPr lang="en-US" sz="2499" dirty="0">
                <a:solidFill>
                  <a:srgbClr val="F4F4F4"/>
                </a:solidFill>
                <a:latin typeface="Open Sans Bold"/>
              </a:rPr>
              <a:t> </a:t>
            </a:r>
            <a:r>
              <a:rPr lang="en-US" sz="2499" dirty="0" err="1">
                <a:solidFill>
                  <a:srgbClr val="F4F4F4"/>
                </a:solidFill>
                <a:latin typeface="Open Sans Bold"/>
              </a:rPr>
              <a:t>основі</a:t>
            </a:r>
            <a:r>
              <a:rPr lang="en-US" sz="2499" dirty="0">
                <a:solidFill>
                  <a:srgbClr val="F4F4F4"/>
                </a:solidFill>
                <a:latin typeface="Open Sans Bold"/>
              </a:rPr>
              <a:t> </a:t>
            </a:r>
            <a:r>
              <a:rPr lang="uk-UA" sz="2499" dirty="0">
                <a:solidFill>
                  <a:srgbClr val="F4F4F4"/>
                </a:solidFill>
                <a:latin typeface="Open Sans Bold"/>
              </a:rPr>
              <a:t>нормативної бази </a:t>
            </a:r>
            <a:r>
              <a:rPr lang="en-US" sz="2499" dirty="0" err="1">
                <a:solidFill>
                  <a:srgbClr val="F4F4F4"/>
                </a:solidFill>
                <a:latin typeface="Open Sans Bold"/>
              </a:rPr>
              <a:t>Міністерства</a:t>
            </a:r>
            <a:r>
              <a:rPr lang="en-US" sz="2499" dirty="0">
                <a:solidFill>
                  <a:srgbClr val="F4F4F4"/>
                </a:solidFill>
                <a:latin typeface="Open Sans Bold"/>
              </a:rPr>
              <a:t> </a:t>
            </a:r>
            <a:r>
              <a:rPr lang="en-US" sz="2499" dirty="0" err="1">
                <a:solidFill>
                  <a:srgbClr val="F4F4F4"/>
                </a:solidFill>
                <a:latin typeface="Open Sans Bold"/>
              </a:rPr>
              <a:t>освіти</a:t>
            </a:r>
            <a:r>
              <a:rPr lang="en-US" sz="2499" dirty="0">
                <a:solidFill>
                  <a:srgbClr val="F4F4F4"/>
                </a:solidFill>
                <a:latin typeface="Open Sans Bold"/>
              </a:rPr>
              <a:t> і </a:t>
            </a:r>
            <a:r>
              <a:rPr lang="en-US" sz="2499" dirty="0" err="1">
                <a:solidFill>
                  <a:srgbClr val="F4F4F4"/>
                </a:solidFill>
                <a:latin typeface="Open Sans Bold"/>
              </a:rPr>
              <a:t>науки</a:t>
            </a:r>
            <a:r>
              <a:rPr lang="en-US" sz="2499" dirty="0">
                <a:solidFill>
                  <a:srgbClr val="F4F4F4"/>
                </a:solidFill>
                <a:latin typeface="Open Sans Bold"/>
              </a:rPr>
              <a:t> </a:t>
            </a:r>
            <a:r>
              <a:rPr lang="en-US" sz="2499" dirty="0" err="1">
                <a:solidFill>
                  <a:srgbClr val="F4F4F4"/>
                </a:solidFill>
                <a:latin typeface="Open Sans Bold"/>
              </a:rPr>
              <a:t>України</a:t>
            </a:r>
            <a:r>
              <a:rPr lang="en-US" sz="2499" dirty="0">
                <a:solidFill>
                  <a:srgbClr val="F4F4F4"/>
                </a:solidFill>
                <a:latin typeface="Open Sans Bold"/>
              </a:rPr>
              <a:t>:</a:t>
            </a:r>
          </a:p>
          <a:p>
            <a:pPr algn="ctr">
              <a:lnSpc>
                <a:spcPts val="3499"/>
              </a:lnSpc>
              <a:spcBef>
                <a:spcPct val="0"/>
              </a:spcBef>
            </a:pPr>
            <a:r>
              <a:rPr lang="en-US" sz="2499" dirty="0" err="1">
                <a:solidFill>
                  <a:srgbClr val="F4F4F4"/>
                </a:solidFill>
                <a:latin typeface="Open Sans Bold"/>
              </a:rPr>
              <a:t>для</a:t>
            </a:r>
            <a:r>
              <a:rPr lang="en-US" sz="2499" dirty="0">
                <a:solidFill>
                  <a:srgbClr val="F4F4F4"/>
                </a:solidFill>
                <a:latin typeface="Open Sans Bold"/>
              </a:rPr>
              <a:t> 1-2-их </a:t>
            </a:r>
            <a:r>
              <a:rPr lang="en-US" sz="2499" dirty="0" err="1">
                <a:solidFill>
                  <a:srgbClr val="F4F4F4"/>
                </a:solidFill>
                <a:latin typeface="Open Sans Bold"/>
              </a:rPr>
              <a:t>класів</a:t>
            </a:r>
            <a:r>
              <a:rPr lang="en-US" sz="2499" dirty="0">
                <a:solidFill>
                  <a:srgbClr val="F4F4F4"/>
                </a:solidFill>
                <a:latin typeface="Open Sans Bold"/>
              </a:rPr>
              <a:t> – </a:t>
            </a:r>
            <a:r>
              <a:rPr lang="en-US" sz="2499" dirty="0" err="1">
                <a:solidFill>
                  <a:srgbClr val="F4F4F4"/>
                </a:solidFill>
                <a:latin typeface="Open Sans Bold"/>
              </a:rPr>
              <a:t>за</a:t>
            </a:r>
            <a:r>
              <a:rPr lang="en-US" sz="2499" dirty="0">
                <a:solidFill>
                  <a:srgbClr val="F4F4F4"/>
                </a:solidFill>
                <a:latin typeface="Open Sans Bold"/>
              </a:rPr>
              <a:t> </a:t>
            </a:r>
            <a:r>
              <a:rPr lang="en-US" sz="2499" dirty="0" err="1">
                <a:solidFill>
                  <a:srgbClr val="F4F4F4"/>
                </a:solidFill>
                <a:latin typeface="Open Sans Bold"/>
              </a:rPr>
              <a:t>Типовою</a:t>
            </a:r>
            <a:r>
              <a:rPr lang="en-US" sz="2499" dirty="0">
                <a:solidFill>
                  <a:srgbClr val="F4F4F4"/>
                </a:solidFill>
                <a:latin typeface="Open Sans Bold"/>
              </a:rPr>
              <a:t> </a:t>
            </a:r>
            <a:r>
              <a:rPr lang="en-US" sz="2499" dirty="0" err="1">
                <a:solidFill>
                  <a:srgbClr val="F4F4F4"/>
                </a:solidFill>
                <a:latin typeface="Open Sans Bold"/>
              </a:rPr>
              <a:t>освітньою</a:t>
            </a:r>
            <a:r>
              <a:rPr lang="en-US" sz="2499" dirty="0">
                <a:solidFill>
                  <a:srgbClr val="F4F4F4"/>
                </a:solidFill>
                <a:latin typeface="Open Sans Bold"/>
              </a:rPr>
              <a:t> </a:t>
            </a:r>
            <a:r>
              <a:rPr lang="en-US" sz="2499" dirty="0" err="1">
                <a:solidFill>
                  <a:srgbClr val="F4F4F4"/>
                </a:solidFill>
                <a:latin typeface="Open Sans Bold"/>
              </a:rPr>
              <a:t>програмою</a:t>
            </a:r>
            <a:r>
              <a:rPr lang="en-US" sz="2499" dirty="0">
                <a:solidFill>
                  <a:srgbClr val="F4F4F4"/>
                </a:solidFill>
                <a:latin typeface="Open Sans Bold"/>
              </a:rPr>
              <a:t> </a:t>
            </a:r>
            <a:r>
              <a:rPr lang="en-US" sz="2499" dirty="0" err="1">
                <a:solidFill>
                  <a:srgbClr val="F4F4F4"/>
                </a:solidFill>
                <a:latin typeface="Open Sans Bold"/>
              </a:rPr>
              <a:t>розробленою</a:t>
            </a:r>
            <a:r>
              <a:rPr lang="en-US" sz="2499" dirty="0">
                <a:solidFill>
                  <a:srgbClr val="F4F4F4"/>
                </a:solidFill>
                <a:latin typeface="Open Sans Bold"/>
              </a:rPr>
              <a:t> </a:t>
            </a:r>
            <a:r>
              <a:rPr lang="en-US" sz="2499" dirty="0" err="1">
                <a:solidFill>
                  <a:srgbClr val="F4F4F4"/>
                </a:solidFill>
                <a:latin typeface="Open Sans Bold"/>
              </a:rPr>
              <a:t>під</a:t>
            </a:r>
            <a:r>
              <a:rPr lang="en-US" sz="2499" dirty="0">
                <a:solidFill>
                  <a:srgbClr val="F4F4F4"/>
                </a:solidFill>
                <a:latin typeface="Open Sans Bold"/>
              </a:rPr>
              <a:t> </a:t>
            </a:r>
            <a:r>
              <a:rPr lang="en-US" sz="2499" dirty="0" err="1">
                <a:solidFill>
                  <a:srgbClr val="F4F4F4"/>
                </a:solidFill>
                <a:latin typeface="Open Sans Bold"/>
              </a:rPr>
              <a:t>керівництвом</a:t>
            </a:r>
            <a:r>
              <a:rPr lang="en-US" sz="2499" dirty="0">
                <a:solidFill>
                  <a:srgbClr val="F4F4F4"/>
                </a:solidFill>
                <a:latin typeface="Open Sans Bold"/>
              </a:rPr>
              <a:t> </a:t>
            </a:r>
            <a:r>
              <a:rPr lang="en-US" sz="2499" dirty="0" err="1">
                <a:solidFill>
                  <a:srgbClr val="F4F4F4"/>
                </a:solidFill>
                <a:latin typeface="Open Sans Bold"/>
              </a:rPr>
              <a:t>О.Я.Савченко</a:t>
            </a:r>
            <a:r>
              <a:rPr lang="en-US" sz="2499" dirty="0">
                <a:solidFill>
                  <a:srgbClr val="F4F4F4"/>
                </a:solidFill>
                <a:latin typeface="Open Sans Bold"/>
              </a:rPr>
              <a:t> </a:t>
            </a:r>
            <a:r>
              <a:rPr lang="en-US" sz="2499" dirty="0" err="1">
                <a:solidFill>
                  <a:srgbClr val="F4F4F4"/>
                </a:solidFill>
                <a:latin typeface="Open Sans Bold"/>
              </a:rPr>
              <a:t>затвердженої</a:t>
            </a:r>
            <a:r>
              <a:rPr lang="en-US" sz="2499" dirty="0">
                <a:solidFill>
                  <a:srgbClr val="F4F4F4"/>
                </a:solidFill>
                <a:latin typeface="Open Sans Bold"/>
              </a:rPr>
              <a:t> </a:t>
            </a:r>
            <a:r>
              <a:rPr lang="en-US" sz="2499" dirty="0" err="1">
                <a:solidFill>
                  <a:srgbClr val="F4F4F4"/>
                </a:solidFill>
                <a:latin typeface="Open Sans Bold"/>
              </a:rPr>
              <a:t>наказом</a:t>
            </a:r>
            <a:r>
              <a:rPr lang="en-US" sz="2499" dirty="0">
                <a:solidFill>
                  <a:srgbClr val="F4F4F4"/>
                </a:solidFill>
                <a:latin typeface="Open Sans Bold"/>
              </a:rPr>
              <a:t>  </a:t>
            </a:r>
            <a:r>
              <a:rPr lang="en-US" sz="2499" dirty="0" err="1">
                <a:solidFill>
                  <a:srgbClr val="F4F4F4"/>
                </a:solidFill>
                <a:latin typeface="Open Sans Bold"/>
              </a:rPr>
              <a:t>Міністерства</a:t>
            </a:r>
            <a:r>
              <a:rPr lang="en-US" sz="2499" dirty="0">
                <a:solidFill>
                  <a:srgbClr val="F4F4F4"/>
                </a:solidFill>
                <a:latin typeface="Open Sans Bold"/>
              </a:rPr>
              <a:t> </a:t>
            </a:r>
            <a:r>
              <a:rPr lang="en-US" sz="2499" dirty="0" err="1">
                <a:solidFill>
                  <a:srgbClr val="F4F4F4"/>
                </a:solidFill>
                <a:latin typeface="Open Sans Bold"/>
              </a:rPr>
              <a:t>освіти</a:t>
            </a:r>
            <a:r>
              <a:rPr lang="en-US" sz="2499" dirty="0">
                <a:solidFill>
                  <a:srgbClr val="F4F4F4"/>
                </a:solidFill>
                <a:latin typeface="Open Sans Bold"/>
              </a:rPr>
              <a:t> і </a:t>
            </a:r>
            <a:r>
              <a:rPr lang="en-US" sz="2499" dirty="0" err="1">
                <a:solidFill>
                  <a:srgbClr val="F4F4F4"/>
                </a:solidFill>
                <a:latin typeface="Open Sans Bold"/>
              </a:rPr>
              <a:t>науки</a:t>
            </a:r>
            <a:r>
              <a:rPr lang="en-US" sz="2499" dirty="0">
                <a:solidFill>
                  <a:srgbClr val="F4F4F4"/>
                </a:solidFill>
                <a:latin typeface="Open Sans Bold"/>
              </a:rPr>
              <a:t> </a:t>
            </a:r>
            <a:r>
              <a:rPr lang="en-US" sz="2499" dirty="0" err="1">
                <a:solidFill>
                  <a:srgbClr val="F4F4F4"/>
                </a:solidFill>
                <a:latin typeface="Open Sans Bold"/>
              </a:rPr>
              <a:t>України</a:t>
            </a:r>
            <a:r>
              <a:rPr lang="en-US" sz="2499" dirty="0">
                <a:solidFill>
                  <a:srgbClr val="F4F4F4"/>
                </a:solidFill>
                <a:latin typeface="Open Sans Bold"/>
              </a:rPr>
              <a:t> </a:t>
            </a:r>
            <a:r>
              <a:rPr lang="en-US" sz="2499" dirty="0" err="1">
                <a:solidFill>
                  <a:srgbClr val="F4F4F4"/>
                </a:solidFill>
                <a:latin typeface="Open Sans Bold"/>
              </a:rPr>
              <a:t>від</a:t>
            </a:r>
            <a:r>
              <a:rPr lang="en-US" sz="2499" dirty="0">
                <a:solidFill>
                  <a:srgbClr val="F4F4F4"/>
                </a:solidFill>
                <a:latin typeface="Open Sans Bold"/>
              </a:rPr>
              <a:t> 21.03.2018 </a:t>
            </a:r>
            <a:r>
              <a:rPr lang="en-US" sz="2499" dirty="0" err="1">
                <a:solidFill>
                  <a:srgbClr val="F4F4F4"/>
                </a:solidFill>
                <a:latin typeface="Open Sans Bold"/>
              </a:rPr>
              <a:t>року</a:t>
            </a:r>
            <a:r>
              <a:rPr lang="en-US" sz="2499" dirty="0">
                <a:solidFill>
                  <a:srgbClr val="F4F4F4"/>
                </a:solidFill>
                <a:latin typeface="Open Sans Bold"/>
              </a:rPr>
              <a:t>   №268,  (</a:t>
            </a:r>
            <a:r>
              <a:rPr lang="en-US" sz="2499" dirty="0" err="1">
                <a:solidFill>
                  <a:srgbClr val="F4F4F4"/>
                </a:solidFill>
                <a:latin typeface="Open Sans Bold"/>
              </a:rPr>
              <a:t>додаток</a:t>
            </a:r>
            <a:r>
              <a:rPr lang="en-US" sz="2499" dirty="0">
                <a:solidFill>
                  <a:srgbClr val="F4F4F4"/>
                </a:solidFill>
                <a:latin typeface="Open Sans Bold"/>
              </a:rPr>
              <a:t> №1), </a:t>
            </a:r>
            <a:r>
              <a:rPr lang="en-US" sz="2499" dirty="0" err="1">
                <a:solidFill>
                  <a:srgbClr val="F4F4F4"/>
                </a:solidFill>
                <a:latin typeface="Open Sans Bold"/>
              </a:rPr>
              <a:t>відповідно</a:t>
            </a:r>
            <a:r>
              <a:rPr lang="en-US" sz="2499" dirty="0">
                <a:solidFill>
                  <a:srgbClr val="F4F4F4"/>
                </a:solidFill>
                <a:latin typeface="Open Sans Bold"/>
              </a:rPr>
              <a:t>  </a:t>
            </a:r>
            <a:r>
              <a:rPr lang="en-US" sz="2499" dirty="0" err="1">
                <a:solidFill>
                  <a:srgbClr val="F4F4F4"/>
                </a:solidFill>
                <a:latin typeface="Open Sans Bold"/>
              </a:rPr>
              <a:t>до</a:t>
            </a:r>
            <a:r>
              <a:rPr lang="en-US" sz="2499" dirty="0">
                <a:solidFill>
                  <a:srgbClr val="F4F4F4"/>
                </a:solidFill>
                <a:latin typeface="Open Sans Bold"/>
              </a:rPr>
              <a:t> </a:t>
            </a:r>
            <a:r>
              <a:rPr lang="en-US" sz="2499" dirty="0" err="1">
                <a:solidFill>
                  <a:srgbClr val="F4F4F4"/>
                </a:solidFill>
                <a:latin typeface="Open Sans Bold"/>
              </a:rPr>
              <a:t>наказу</a:t>
            </a:r>
            <a:r>
              <a:rPr lang="en-US" sz="2499" dirty="0">
                <a:solidFill>
                  <a:srgbClr val="F4F4F4"/>
                </a:solidFill>
                <a:latin typeface="Open Sans Bold"/>
              </a:rPr>
              <a:t> </a:t>
            </a:r>
            <a:r>
              <a:rPr lang="en-US" sz="2499" dirty="0" err="1">
                <a:solidFill>
                  <a:srgbClr val="F4F4F4"/>
                </a:solidFill>
                <a:latin typeface="Open Sans Bold"/>
              </a:rPr>
              <a:t>Міністерства</a:t>
            </a:r>
            <a:r>
              <a:rPr lang="en-US" sz="2499" dirty="0">
                <a:solidFill>
                  <a:srgbClr val="F4F4F4"/>
                </a:solidFill>
                <a:latin typeface="Open Sans Bold"/>
              </a:rPr>
              <a:t> </a:t>
            </a:r>
            <a:r>
              <a:rPr lang="en-US" sz="2499" dirty="0" err="1">
                <a:solidFill>
                  <a:srgbClr val="F4F4F4"/>
                </a:solidFill>
                <a:latin typeface="Open Sans Bold"/>
              </a:rPr>
              <a:t>освіти</a:t>
            </a:r>
            <a:r>
              <a:rPr lang="en-US" sz="2499" dirty="0">
                <a:solidFill>
                  <a:srgbClr val="F4F4F4"/>
                </a:solidFill>
                <a:latin typeface="Open Sans Bold"/>
              </a:rPr>
              <a:t> і </a:t>
            </a:r>
            <a:r>
              <a:rPr lang="en-US" sz="2499" dirty="0" err="1">
                <a:solidFill>
                  <a:srgbClr val="F4F4F4"/>
                </a:solidFill>
                <a:latin typeface="Open Sans Bold"/>
              </a:rPr>
              <a:t>науки</a:t>
            </a:r>
            <a:r>
              <a:rPr lang="en-US" sz="2499" dirty="0">
                <a:solidFill>
                  <a:srgbClr val="F4F4F4"/>
                </a:solidFill>
                <a:latin typeface="Open Sans Bold"/>
              </a:rPr>
              <a:t> </a:t>
            </a:r>
            <a:r>
              <a:rPr lang="en-US" sz="2499" dirty="0" err="1">
                <a:solidFill>
                  <a:srgbClr val="F4F4F4"/>
                </a:solidFill>
                <a:latin typeface="Open Sans Bold"/>
              </a:rPr>
              <a:t>України</a:t>
            </a:r>
            <a:r>
              <a:rPr lang="en-US" sz="2499" dirty="0">
                <a:solidFill>
                  <a:srgbClr val="F4F4F4"/>
                </a:solidFill>
                <a:latin typeface="Open Sans Bold"/>
              </a:rPr>
              <a:t> </a:t>
            </a:r>
            <a:r>
              <a:rPr lang="en-US" sz="2499" dirty="0" err="1">
                <a:solidFill>
                  <a:srgbClr val="F4F4F4"/>
                </a:solidFill>
                <a:latin typeface="Open Sans Bold"/>
              </a:rPr>
              <a:t>від</a:t>
            </a:r>
            <a:r>
              <a:rPr lang="en-US" sz="2499" dirty="0">
                <a:solidFill>
                  <a:srgbClr val="F4F4F4"/>
                </a:solidFill>
                <a:latin typeface="Open Sans Bold"/>
              </a:rPr>
              <a:t> 08.10.2019 </a:t>
            </a:r>
            <a:r>
              <a:rPr lang="en-US" sz="2499" dirty="0" err="1">
                <a:solidFill>
                  <a:srgbClr val="F4F4F4"/>
                </a:solidFill>
                <a:latin typeface="Open Sans Bold"/>
              </a:rPr>
              <a:t>року</a:t>
            </a:r>
            <a:r>
              <a:rPr lang="en-US" sz="2499" dirty="0">
                <a:solidFill>
                  <a:srgbClr val="F4F4F4"/>
                </a:solidFill>
                <a:latin typeface="Open Sans Bold"/>
              </a:rPr>
              <a:t> № 1272;</a:t>
            </a:r>
          </a:p>
          <a:p>
            <a:pPr algn="ctr">
              <a:lnSpc>
                <a:spcPts val="3499"/>
              </a:lnSpc>
              <a:spcBef>
                <a:spcPct val="0"/>
              </a:spcBef>
            </a:pPr>
            <a:r>
              <a:rPr lang="en-US" sz="2499" dirty="0" err="1">
                <a:solidFill>
                  <a:srgbClr val="F4F4F4"/>
                </a:solidFill>
                <a:latin typeface="Open Sans Bold"/>
              </a:rPr>
              <a:t>для</a:t>
            </a:r>
            <a:r>
              <a:rPr lang="en-US" sz="2499" dirty="0">
                <a:solidFill>
                  <a:srgbClr val="F4F4F4"/>
                </a:solidFill>
                <a:latin typeface="Open Sans Bold"/>
              </a:rPr>
              <a:t> 3-4-их </a:t>
            </a:r>
            <a:r>
              <a:rPr lang="en-US" sz="2499" dirty="0" err="1">
                <a:solidFill>
                  <a:srgbClr val="F4F4F4"/>
                </a:solidFill>
                <a:latin typeface="Open Sans Bold"/>
              </a:rPr>
              <a:t>класів</a:t>
            </a:r>
            <a:r>
              <a:rPr lang="en-US" sz="2499" dirty="0">
                <a:solidFill>
                  <a:srgbClr val="F4F4F4"/>
                </a:solidFill>
                <a:latin typeface="Open Sans Bold"/>
              </a:rPr>
              <a:t> – </a:t>
            </a:r>
            <a:r>
              <a:rPr lang="en-US" sz="2499" dirty="0" err="1">
                <a:solidFill>
                  <a:srgbClr val="F4F4F4"/>
                </a:solidFill>
                <a:latin typeface="Open Sans Bold"/>
              </a:rPr>
              <a:t>за</a:t>
            </a:r>
            <a:r>
              <a:rPr lang="en-US" sz="2499" dirty="0">
                <a:solidFill>
                  <a:srgbClr val="F4F4F4"/>
                </a:solidFill>
                <a:latin typeface="Open Sans Bold"/>
              </a:rPr>
              <a:t> </a:t>
            </a:r>
            <a:r>
              <a:rPr lang="en-US" sz="2499" dirty="0" err="1">
                <a:solidFill>
                  <a:srgbClr val="F4F4F4"/>
                </a:solidFill>
                <a:latin typeface="Open Sans Bold"/>
              </a:rPr>
              <a:t>Типовою</a:t>
            </a:r>
            <a:r>
              <a:rPr lang="en-US" sz="2499" dirty="0">
                <a:solidFill>
                  <a:srgbClr val="F4F4F4"/>
                </a:solidFill>
                <a:latin typeface="Open Sans Bold"/>
              </a:rPr>
              <a:t> </a:t>
            </a:r>
            <a:r>
              <a:rPr lang="en-US" sz="2499" dirty="0" err="1">
                <a:solidFill>
                  <a:srgbClr val="F4F4F4"/>
                </a:solidFill>
                <a:latin typeface="Open Sans Bold"/>
              </a:rPr>
              <a:t>освітньою</a:t>
            </a:r>
            <a:r>
              <a:rPr lang="en-US" sz="2499" dirty="0">
                <a:solidFill>
                  <a:srgbClr val="F4F4F4"/>
                </a:solidFill>
                <a:latin typeface="Open Sans Bold"/>
              </a:rPr>
              <a:t> </a:t>
            </a:r>
            <a:r>
              <a:rPr lang="en-US" sz="2499" dirty="0" err="1">
                <a:solidFill>
                  <a:srgbClr val="F4F4F4"/>
                </a:solidFill>
                <a:latin typeface="Open Sans Bold"/>
              </a:rPr>
              <a:t>програмою</a:t>
            </a:r>
            <a:r>
              <a:rPr lang="en-US" sz="2499" dirty="0">
                <a:solidFill>
                  <a:srgbClr val="F4F4F4"/>
                </a:solidFill>
                <a:latin typeface="Open Sans Bold"/>
              </a:rPr>
              <a:t> </a:t>
            </a:r>
            <a:r>
              <a:rPr lang="en-US" sz="2499" dirty="0" err="1">
                <a:solidFill>
                  <a:srgbClr val="F4F4F4"/>
                </a:solidFill>
                <a:latin typeface="Open Sans Bold"/>
              </a:rPr>
              <a:t>відповідно</a:t>
            </a:r>
            <a:r>
              <a:rPr lang="en-US" sz="2499" dirty="0">
                <a:solidFill>
                  <a:srgbClr val="F4F4F4"/>
                </a:solidFill>
                <a:latin typeface="Open Sans Bold"/>
              </a:rPr>
              <a:t>  </a:t>
            </a:r>
            <a:r>
              <a:rPr lang="en-US" sz="2499" dirty="0" err="1">
                <a:solidFill>
                  <a:srgbClr val="F4F4F4"/>
                </a:solidFill>
                <a:latin typeface="Open Sans Bold"/>
              </a:rPr>
              <a:t>до</a:t>
            </a:r>
            <a:r>
              <a:rPr lang="en-US" sz="2499" dirty="0">
                <a:solidFill>
                  <a:srgbClr val="F4F4F4"/>
                </a:solidFill>
                <a:latin typeface="Open Sans Bold"/>
              </a:rPr>
              <a:t> </a:t>
            </a:r>
            <a:r>
              <a:rPr lang="en-US" sz="2499" dirty="0" err="1">
                <a:solidFill>
                  <a:srgbClr val="F4F4F4"/>
                </a:solidFill>
                <a:latin typeface="Open Sans Bold"/>
              </a:rPr>
              <a:t>наказу</a:t>
            </a:r>
            <a:r>
              <a:rPr lang="en-US" sz="2499" dirty="0">
                <a:solidFill>
                  <a:srgbClr val="F4F4F4"/>
                </a:solidFill>
                <a:latin typeface="Open Sans Bold"/>
              </a:rPr>
              <a:t> </a:t>
            </a:r>
            <a:r>
              <a:rPr lang="en-US" sz="2499" dirty="0" err="1">
                <a:solidFill>
                  <a:srgbClr val="F4F4F4"/>
                </a:solidFill>
                <a:latin typeface="Open Sans Bold"/>
              </a:rPr>
              <a:t>Міністерства</a:t>
            </a:r>
            <a:r>
              <a:rPr lang="en-US" sz="2499" dirty="0">
                <a:solidFill>
                  <a:srgbClr val="F4F4F4"/>
                </a:solidFill>
                <a:latin typeface="Open Sans Bold"/>
              </a:rPr>
              <a:t> </a:t>
            </a:r>
            <a:r>
              <a:rPr lang="en-US" sz="2499" dirty="0" err="1">
                <a:solidFill>
                  <a:srgbClr val="F4F4F4"/>
                </a:solidFill>
                <a:latin typeface="Open Sans Bold"/>
              </a:rPr>
              <a:t>освіти</a:t>
            </a:r>
            <a:r>
              <a:rPr lang="en-US" sz="2499" dirty="0">
                <a:solidFill>
                  <a:srgbClr val="F4F4F4"/>
                </a:solidFill>
                <a:latin typeface="Open Sans Bold"/>
              </a:rPr>
              <a:t> і </a:t>
            </a:r>
            <a:r>
              <a:rPr lang="en-US" sz="2499" dirty="0" err="1">
                <a:solidFill>
                  <a:srgbClr val="F4F4F4"/>
                </a:solidFill>
                <a:latin typeface="Open Sans Bold"/>
              </a:rPr>
              <a:t>науки</a:t>
            </a:r>
            <a:r>
              <a:rPr lang="en-US" sz="2499" dirty="0">
                <a:solidFill>
                  <a:srgbClr val="F4F4F4"/>
                </a:solidFill>
                <a:latin typeface="Open Sans Bold"/>
              </a:rPr>
              <a:t> </a:t>
            </a:r>
            <a:r>
              <a:rPr lang="en-US" sz="2499" dirty="0" err="1">
                <a:solidFill>
                  <a:srgbClr val="F4F4F4"/>
                </a:solidFill>
                <a:latin typeface="Open Sans Bold"/>
              </a:rPr>
              <a:t>України</a:t>
            </a:r>
            <a:r>
              <a:rPr lang="en-US" sz="2499" dirty="0">
                <a:solidFill>
                  <a:srgbClr val="F4F4F4"/>
                </a:solidFill>
                <a:latin typeface="Open Sans Bold"/>
              </a:rPr>
              <a:t> </a:t>
            </a:r>
            <a:r>
              <a:rPr lang="en-US" sz="2499" dirty="0" err="1">
                <a:solidFill>
                  <a:srgbClr val="F4F4F4"/>
                </a:solidFill>
                <a:latin typeface="Open Sans Bold"/>
              </a:rPr>
              <a:t>від</a:t>
            </a:r>
            <a:r>
              <a:rPr lang="en-US" sz="2499" dirty="0">
                <a:solidFill>
                  <a:srgbClr val="F4F4F4"/>
                </a:solidFill>
                <a:latin typeface="Open Sans Bold"/>
              </a:rPr>
              <a:t> 08.10.2019 </a:t>
            </a:r>
            <a:r>
              <a:rPr lang="en-US" sz="2499" dirty="0" err="1">
                <a:solidFill>
                  <a:srgbClr val="F4F4F4"/>
                </a:solidFill>
                <a:latin typeface="Open Sans Bold"/>
              </a:rPr>
              <a:t>року</a:t>
            </a:r>
            <a:r>
              <a:rPr lang="en-US" sz="2499" dirty="0">
                <a:solidFill>
                  <a:srgbClr val="F4F4F4"/>
                </a:solidFill>
                <a:latin typeface="Open Sans Bold"/>
              </a:rPr>
              <a:t> № 1273, (</a:t>
            </a:r>
            <a:r>
              <a:rPr lang="en-US" sz="2499" dirty="0" err="1">
                <a:solidFill>
                  <a:srgbClr val="F4F4F4"/>
                </a:solidFill>
                <a:latin typeface="Open Sans Bold"/>
              </a:rPr>
              <a:t>додаток</a:t>
            </a:r>
            <a:r>
              <a:rPr lang="en-US" sz="2499" dirty="0">
                <a:solidFill>
                  <a:srgbClr val="F4F4F4"/>
                </a:solidFill>
                <a:latin typeface="Open Sans Bold"/>
              </a:rPr>
              <a:t> №1);</a:t>
            </a:r>
          </a:p>
          <a:p>
            <a:pPr algn="ctr">
              <a:lnSpc>
                <a:spcPts val="3499"/>
              </a:lnSpc>
              <a:spcBef>
                <a:spcPct val="0"/>
              </a:spcBef>
            </a:pPr>
            <a:r>
              <a:rPr lang="en-US" sz="2499" dirty="0" err="1">
                <a:solidFill>
                  <a:srgbClr val="F4F4F4"/>
                </a:solidFill>
                <a:latin typeface="Open Sans Bold"/>
              </a:rPr>
              <a:t>для</a:t>
            </a:r>
            <a:r>
              <a:rPr lang="en-US" sz="2499" dirty="0">
                <a:solidFill>
                  <a:srgbClr val="F4F4F4"/>
                </a:solidFill>
                <a:latin typeface="Open Sans Bold"/>
              </a:rPr>
              <a:t> 5-6 </a:t>
            </a:r>
            <a:r>
              <a:rPr lang="en-US" sz="2499" dirty="0" err="1">
                <a:solidFill>
                  <a:srgbClr val="F4F4F4"/>
                </a:solidFill>
                <a:latin typeface="Open Sans Bold"/>
              </a:rPr>
              <a:t>класів</a:t>
            </a:r>
            <a:r>
              <a:rPr lang="en-US" sz="2499" dirty="0">
                <a:solidFill>
                  <a:srgbClr val="F4F4F4"/>
                </a:solidFill>
                <a:latin typeface="Open Sans Bold"/>
              </a:rPr>
              <a:t> – </a:t>
            </a:r>
            <a:r>
              <a:rPr lang="en-US" sz="2499" dirty="0" err="1">
                <a:solidFill>
                  <a:srgbClr val="F4F4F4"/>
                </a:solidFill>
                <a:latin typeface="Open Sans Bold"/>
              </a:rPr>
              <a:t>за</a:t>
            </a:r>
            <a:r>
              <a:rPr lang="en-US" sz="2499" dirty="0">
                <a:solidFill>
                  <a:srgbClr val="F4F4F4"/>
                </a:solidFill>
                <a:latin typeface="Open Sans Bold"/>
              </a:rPr>
              <a:t> </a:t>
            </a:r>
            <a:r>
              <a:rPr lang="en-US" sz="2499" dirty="0" err="1">
                <a:solidFill>
                  <a:srgbClr val="F4F4F4"/>
                </a:solidFill>
                <a:latin typeface="Open Sans Bold"/>
              </a:rPr>
              <a:t>Типовою</a:t>
            </a:r>
            <a:r>
              <a:rPr lang="en-US" sz="2499" dirty="0">
                <a:solidFill>
                  <a:srgbClr val="F4F4F4"/>
                </a:solidFill>
                <a:latin typeface="Open Sans Bold"/>
              </a:rPr>
              <a:t> </a:t>
            </a:r>
            <a:r>
              <a:rPr lang="en-US" sz="2499" dirty="0" err="1">
                <a:solidFill>
                  <a:srgbClr val="F4F4F4"/>
                </a:solidFill>
                <a:latin typeface="Open Sans Bold"/>
              </a:rPr>
              <a:t>освітньою</a:t>
            </a:r>
            <a:r>
              <a:rPr lang="en-US" sz="2499" dirty="0">
                <a:solidFill>
                  <a:srgbClr val="F4F4F4"/>
                </a:solidFill>
                <a:latin typeface="Open Sans Bold"/>
              </a:rPr>
              <a:t> </a:t>
            </a:r>
            <a:r>
              <a:rPr lang="en-US" sz="2499" dirty="0" err="1">
                <a:solidFill>
                  <a:srgbClr val="F4F4F4"/>
                </a:solidFill>
                <a:latin typeface="Open Sans Bold"/>
              </a:rPr>
              <a:t>програмою</a:t>
            </a:r>
            <a:r>
              <a:rPr lang="en-US" sz="2499" dirty="0">
                <a:solidFill>
                  <a:srgbClr val="F4F4F4"/>
                </a:solidFill>
                <a:latin typeface="Open Sans Bold"/>
              </a:rPr>
              <a:t> </a:t>
            </a:r>
            <a:r>
              <a:rPr lang="en-US" sz="2499" dirty="0" err="1">
                <a:solidFill>
                  <a:srgbClr val="F4F4F4"/>
                </a:solidFill>
                <a:latin typeface="Open Sans Bold"/>
              </a:rPr>
              <a:t>відповідно</a:t>
            </a:r>
            <a:r>
              <a:rPr lang="en-US" sz="2499" dirty="0">
                <a:solidFill>
                  <a:srgbClr val="F4F4F4"/>
                </a:solidFill>
                <a:latin typeface="Open Sans Bold"/>
              </a:rPr>
              <a:t> </a:t>
            </a:r>
            <a:r>
              <a:rPr lang="en-US" sz="2499" dirty="0" err="1">
                <a:solidFill>
                  <a:srgbClr val="F4F4F4"/>
                </a:solidFill>
                <a:latin typeface="Open Sans Bold"/>
              </a:rPr>
              <a:t>до</a:t>
            </a:r>
            <a:r>
              <a:rPr lang="en-US" sz="2499" dirty="0">
                <a:solidFill>
                  <a:srgbClr val="F4F4F4"/>
                </a:solidFill>
                <a:latin typeface="Open Sans Bold"/>
              </a:rPr>
              <a:t> </a:t>
            </a:r>
            <a:r>
              <a:rPr lang="en-US" sz="2499" dirty="0" err="1">
                <a:solidFill>
                  <a:srgbClr val="F4F4F4"/>
                </a:solidFill>
                <a:latin typeface="Open Sans Bold"/>
              </a:rPr>
              <a:t>наказу</a:t>
            </a:r>
            <a:r>
              <a:rPr lang="en-US" sz="2499" dirty="0">
                <a:solidFill>
                  <a:srgbClr val="F4F4F4"/>
                </a:solidFill>
                <a:latin typeface="Open Sans Bold"/>
              </a:rPr>
              <a:t> </a:t>
            </a:r>
            <a:r>
              <a:rPr lang="en-US" sz="2499" dirty="0" err="1">
                <a:solidFill>
                  <a:srgbClr val="F4F4F4"/>
                </a:solidFill>
                <a:latin typeface="Open Sans Bold"/>
              </a:rPr>
              <a:t>Міністерства</a:t>
            </a:r>
            <a:r>
              <a:rPr lang="en-US" sz="2499" dirty="0">
                <a:solidFill>
                  <a:srgbClr val="F4F4F4"/>
                </a:solidFill>
                <a:latin typeface="Open Sans Bold"/>
              </a:rPr>
              <a:t> </a:t>
            </a:r>
            <a:r>
              <a:rPr lang="en-US" sz="2499" dirty="0" err="1">
                <a:solidFill>
                  <a:srgbClr val="F4F4F4"/>
                </a:solidFill>
                <a:latin typeface="Open Sans Bold"/>
              </a:rPr>
              <a:t>освіти</a:t>
            </a:r>
            <a:r>
              <a:rPr lang="en-US" sz="2499" dirty="0">
                <a:solidFill>
                  <a:srgbClr val="F4F4F4"/>
                </a:solidFill>
                <a:latin typeface="Open Sans Bold"/>
              </a:rPr>
              <a:t> і </a:t>
            </a:r>
            <a:r>
              <a:rPr lang="en-US" sz="2499" dirty="0" err="1">
                <a:solidFill>
                  <a:srgbClr val="F4F4F4"/>
                </a:solidFill>
                <a:latin typeface="Open Sans Bold"/>
              </a:rPr>
              <a:t>науки</a:t>
            </a:r>
            <a:r>
              <a:rPr lang="en-US" sz="2499" dirty="0">
                <a:solidFill>
                  <a:srgbClr val="F4F4F4"/>
                </a:solidFill>
                <a:latin typeface="Open Sans Bold"/>
              </a:rPr>
              <a:t>  </a:t>
            </a:r>
            <a:r>
              <a:rPr lang="en-US" sz="2499" dirty="0" err="1">
                <a:solidFill>
                  <a:srgbClr val="F4F4F4"/>
                </a:solidFill>
                <a:latin typeface="Open Sans Bold"/>
              </a:rPr>
              <a:t>України</a:t>
            </a:r>
            <a:r>
              <a:rPr lang="en-US" sz="2499" dirty="0">
                <a:solidFill>
                  <a:srgbClr val="F4F4F4"/>
                </a:solidFill>
                <a:latin typeface="Open Sans Bold"/>
              </a:rPr>
              <a:t> </a:t>
            </a:r>
            <a:r>
              <a:rPr lang="en-US" sz="2499" dirty="0" err="1">
                <a:solidFill>
                  <a:srgbClr val="F4F4F4"/>
                </a:solidFill>
                <a:latin typeface="Open Sans Bold"/>
              </a:rPr>
              <a:t>від</a:t>
            </a:r>
            <a:r>
              <a:rPr lang="en-US" sz="2499" dirty="0">
                <a:solidFill>
                  <a:srgbClr val="F4F4F4"/>
                </a:solidFill>
                <a:latin typeface="Open Sans Bold"/>
              </a:rPr>
              <a:t> 19.02.2021р. № 235, (</a:t>
            </a:r>
            <a:r>
              <a:rPr lang="en-US" sz="2499" dirty="0" err="1">
                <a:solidFill>
                  <a:srgbClr val="F4F4F4"/>
                </a:solidFill>
                <a:latin typeface="Open Sans Bold"/>
              </a:rPr>
              <a:t>додаток</a:t>
            </a:r>
            <a:r>
              <a:rPr lang="en-US" sz="2499" dirty="0">
                <a:solidFill>
                  <a:srgbClr val="F4F4F4"/>
                </a:solidFill>
                <a:latin typeface="Open Sans Bold"/>
              </a:rPr>
              <a:t> 3);</a:t>
            </a:r>
          </a:p>
          <a:p>
            <a:pPr algn="ctr">
              <a:lnSpc>
                <a:spcPts val="3499"/>
              </a:lnSpc>
              <a:spcBef>
                <a:spcPct val="0"/>
              </a:spcBef>
            </a:pPr>
            <a:r>
              <a:rPr lang="en-US" sz="2499" dirty="0" err="1">
                <a:solidFill>
                  <a:srgbClr val="F4F4F4"/>
                </a:solidFill>
                <a:latin typeface="Open Sans Bold"/>
              </a:rPr>
              <a:t>для</a:t>
            </a:r>
            <a:r>
              <a:rPr lang="en-US" sz="2499" dirty="0">
                <a:solidFill>
                  <a:srgbClr val="F4F4F4"/>
                </a:solidFill>
                <a:latin typeface="Open Sans Bold"/>
              </a:rPr>
              <a:t> 7-9 </a:t>
            </a:r>
            <a:r>
              <a:rPr lang="en-US" sz="2499" dirty="0" err="1">
                <a:solidFill>
                  <a:srgbClr val="F4F4F4"/>
                </a:solidFill>
                <a:latin typeface="Open Sans Bold"/>
              </a:rPr>
              <a:t>класів</a:t>
            </a:r>
            <a:r>
              <a:rPr lang="en-US" sz="2499" dirty="0">
                <a:solidFill>
                  <a:srgbClr val="F4F4F4"/>
                </a:solidFill>
                <a:latin typeface="Open Sans Bold"/>
              </a:rPr>
              <a:t> – </a:t>
            </a:r>
            <a:r>
              <a:rPr lang="en-US" sz="2499" dirty="0" err="1">
                <a:solidFill>
                  <a:srgbClr val="F4F4F4"/>
                </a:solidFill>
                <a:latin typeface="Open Sans Bold"/>
              </a:rPr>
              <a:t>за</a:t>
            </a:r>
            <a:r>
              <a:rPr lang="en-US" sz="2499" dirty="0">
                <a:solidFill>
                  <a:srgbClr val="F4F4F4"/>
                </a:solidFill>
                <a:latin typeface="Open Sans Bold"/>
              </a:rPr>
              <a:t> </a:t>
            </a:r>
            <a:r>
              <a:rPr lang="en-US" sz="2499" dirty="0" err="1">
                <a:solidFill>
                  <a:srgbClr val="F4F4F4"/>
                </a:solidFill>
                <a:latin typeface="Open Sans Bold"/>
              </a:rPr>
              <a:t>Типовою</a:t>
            </a:r>
            <a:r>
              <a:rPr lang="en-US" sz="2499" dirty="0">
                <a:solidFill>
                  <a:srgbClr val="F4F4F4"/>
                </a:solidFill>
                <a:latin typeface="Open Sans Bold"/>
              </a:rPr>
              <a:t> </a:t>
            </a:r>
            <a:r>
              <a:rPr lang="en-US" sz="2499" dirty="0" err="1">
                <a:solidFill>
                  <a:srgbClr val="F4F4F4"/>
                </a:solidFill>
                <a:latin typeface="Open Sans Bold"/>
              </a:rPr>
              <a:t>освітньою</a:t>
            </a:r>
            <a:r>
              <a:rPr lang="en-US" sz="2499" dirty="0">
                <a:solidFill>
                  <a:srgbClr val="F4F4F4"/>
                </a:solidFill>
                <a:latin typeface="Open Sans Bold"/>
              </a:rPr>
              <a:t> </a:t>
            </a:r>
            <a:r>
              <a:rPr lang="en-US" sz="2499" dirty="0" err="1">
                <a:solidFill>
                  <a:srgbClr val="F4F4F4"/>
                </a:solidFill>
                <a:latin typeface="Open Sans Bold"/>
              </a:rPr>
              <a:t>програмою</a:t>
            </a:r>
            <a:r>
              <a:rPr lang="en-US" sz="2499" dirty="0">
                <a:solidFill>
                  <a:srgbClr val="F4F4F4"/>
                </a:solidFill>
                <a:latin typeface="Open Sans Bold"/>
              </a:rPr>
              <a:t> </a:t>
            </a:r>
            <a:r>
              <a:rPr lang="en-US" sz="2499" dirty="0" err="1">
                <a:solidFill>
                  <a:srgbClr val="F4F4F4"/>
                </a:solidFill>
                <a:latin typeface="Open Sans Bold"/>
              </a:rPr>
              <a:t>закладів</a:t>
            </a:r>
            <a:r>
              <a:rPr lang="en-US" sz="2499" dirty="0">
                <a:solidFill>
                  <a:srgbClr val="F4F4F4"/>
                </a:solidFill>
                <a:latin typeface="Open Sans Bold"/>
              </a:rPr>
              <a:t> </a:t>
            </a:r>
            <a:r>
              <a:rPr lang="en-US" sz="2499" dirty="0" err="1">
                <a:solidFill>
                  <a:srgbClr val="F4F4F4"/>
                </a:solidFill>
                <a:latin typeface="Open Sans Bold"/>
              </a:rPr>
              <a:t>загальної</a:t>
            </a:r>
            <a:r>
              <a:rPr lang="en-US" sz="2499" dirty="0">
                <a:solidFill>
                  <a:srgbClr val="F4F4F4"/>
                </a:solidFill>
                <a:latin typeface="Open Sans Bold"/>
              </a:rPr>
              <a:t> </a:t>
            </a:r>
            <a:r>
              <a:rPr lang="en-US" sz="2499" dirty="0" err="1">
                <a:solidFill>
                  <a:srgbClr val="F4F4F4"/>
                </a:solidFill>
                <a:latin typeface="Open Sans Bold"/>
              </a:rPr>
              <a:t>середньої</a:t>
            </a:r>
            <a:r>
              <a:rPr lang="en-US" sz="2499" dirty="0">
                <a:solidFill>
                  <a:srgbClr val="F4F4F4"/>
                </a:solidFill>
                <a:latin typeface="Open Sans Bold"/>
              </a:rPr>
              <a:t> </a:t>
            </a:r>
            <a:r>
              <a:rPr lang="en-US" sz="2499" dirty="0" err="1">
                <a:solidFill>
                  <a:srgbClr val="F4F4F4"/>
                </a:solidFill>
                <a:latin typeface="Open Sans Bold"/>
              </a:rPr>
              <a:t>освіти</a:t>
            </a:r>
            <a:r>
              <a:rPr lang="en-US" sz="2499" dirty="0">
                <a:solidFill>
                  <a:srgbClr val="F4F4F4"/>
                </a:solidFill>
                <a:latin typeface="Open Sans Bold"/>
              </a:rPr>
              <a:t> ІІ </a:t>
            </a:r>
            <a:r>
              <a:rPr lang="en-US" sz="2499" dirty="0" err="1">
                <a:solidFill>
                  <a:srgbClr val="F4F4F4"/>
                </a:solidFill>
                <a:latin typeface="Open Sans Bold"/>
              </a:rPr>
              <a:t>ступеня</a:t>
            </a:r>
            <a:r>
              <a:rPr lang="en-US" sz="2499" dirty="0">
                <a:solidFill>
                  <a:srgbClr val="F4F4F4"/>
                </a:solidFill>
                <a:latin typeface="Open Sans Bold"/>
              </a:rPr>
              <a:t>, </a:t>
            </a:r>
            <a:r>
              <a:rPr lang="en-US" sz="2499" dirty="0" err="1">
                <a:solidFill>
                  <a:srgbClr val="F4F4F4"/>
                </a:solidFill>
                <a:latin typeface="Open Sans Bold"/>
              </a:rPr>
              <a:t>затвердженою</a:t>
            </a:r>
            <a:r>
              <a:rPr lang="en-US" sz="2499" dirty="0">
                <a:solidFill>
                  <a:srgbClr val="F4F4F4"/>
                </a:solidFill>
                <a:latin typeface="Open Sans Bold"/>
              </a:rPr>
              <a:t> </a:t>
            </a:r>
            <a:r>
              <a:rPr lang="en-US" sz="2499" dirty="0" err="1">
                <a:solidFill>
                  <a:srgbClr val="F4F4F4"/>
                </a:solidFill>
                <a:latin typeface="Open Sans Bold"/>
              </a:rPr>
              <a:t>наказом</a:t>
            </a:r>
            <a:r>
              <a:rPr lang="en-US" sz="2499" dirty="0">
                <a:solidFill>
                  <a:srgbClr val="F4F4F4"/>
                </a:solidFill>
                <a:latin typeface="Open Sans Bold"/>
              </a:rPr>
              <a:t> МОН </a:t>
            </a:r>
            <a:r>
              <a:rPr lang="en-US" sz="2499" dirty="0" err="1">
                <a:solidFill>
                  <a:srgbClr val="F4F4F4"/>
                </a:solidFill>
                <a:latin typeface="Open Sans Bold"/>
              </a:rPr>
              <a:t>України</a:t>
            </a:r>
            <a:r>
              <a:rPr lang="en-US" sz="2499" dirty="0">
                <a:solidFill>
                  <a:srgbClr val="F4F4F4"/>
                </a:solidFill>
                <a:latin typeface="Open Sans Bold"/>
              </a:rPr>
              <a:t> </a:t>
            </a:r>
            <a:r>
              <a:rPr lang="en-US" sz="2499" dirty="0" err="1">
                <a:solidFill>
                  <a:srgbClr val="F4F4F4"/>
                </a:solidFill>
                <a:latin typeface="Open Sans Bold"/>
              </a:rPr>
              <a:t>від</a:t>
            </a:r>
            <a:r>
              <a:rPr lang="en-US" sz="2499" dirty="0">
                <a:solidFill>
                  <a:srgbClr val="F4F4F4"/>
                </a:solidFill>
                <a:latin typeface="Open Sans Bold"/>
              </a:rPr>
              <a:t> 20.04.2018 №405 (</a:t>
            </a:r>
            <a:r>
              <a:rPr lang="en-US" sz="2499" dirty="0" err="1">
                <a:solidFill>
                  <a:srgbClr val="F4F4F4"/>
                </a:solidFill>
                <a:latin typeface="Open Sans Bold"/>
              </a:rPr>
              <a:t>таблиця</a:t>
            </a:r>
            <a:r>
              <a:rPr lang="en-US" sz="2499" dirty="0">
                <a:solidFill>
                  <a:srgbClr val="F4F4F4"/>
                </a:solidFill>
                <a:latin typeface="Open Sans Bold"/>
              </a:rPr>
              <a:t> 10);</a:t>
            </a:r>
          </a:p>
          <a:p>
            <a:pPr algn="ctr">
              <a:lnSpc>
                <a:spcPts val="3499"/>
              </a:lnSpc>
              <a:spcBef>
                <a:spcPct val="0"/>
              </a:spcBef>
            </a:pPr>
            <a:r>
              <a:rPr lang="en-US" sz="2499" dirty="0" err="1">
                <a:solidFill>
                  <a:srgbClr val="F4F4F4"/>
                </a:solidFill>
                <a:latin typeface="Open Sans Bold"/>
              </a:rPr>
              <a:t>для</a:t>
            </a:r>
            <a:r>
              <a:rPr lang="en-US" sz="2499" dirty="0">
                <a:solidFill>
                  <a:srgbClr val="F4F4F4"/>
                </a:solidFill>
                <a:latin typeface="Open Sans Bold"/>
              </a:rPr>
              <a:t> 10-11 </a:t>
            </a:r>
            <a:r>
              <a:rPr lang="en-US" sz="2499" dirty="0" err="1">
                <a:solidFill>
                  <a:srgbClr val="F4F4F4"/>
                </a:solidFill>
                <a:latin typeface="Open Sans Bold"/>
              </a:rPr>
              <a:t>класів</a:t>
            </a:r>
            <a:r>
              <a:rPr lang="en-US" sz="2499" dirty="0">
                <a:solidFill>
                  <a:srgbClr val="F4F4F4"/>
                </a:solidFill>
                <a:latin typeface="Open Sans Bold"/>
              </a:rPr>
              <a:t> – </a:t>
            </a:r>
            <a:r>
              <a:rPr lang="en-US" sz="2499" dirty="0" err="1">
                <a:solidFill>
                  <a:srgbClr val="F4F4F4"/>
                </a:solidFill>
                <a:latin typeface="Open Sans Bold"/>
              </a:rPr>
              <a:t>за</a:t>
            </a:r>
            <a:r>
              <a:rPr lang="en-US" sz="2499" dirty="0">
                <a:solidFill>
                  <a:srgbClr val="F4F4F4"/>
                </a:solidFill>
                <a:latin typeface="Open Sans Bold"/>
              </a:rPr>
              <a:t> </a:t>
            </a:r>
            <a:r>
              <a:rPr lang="en-US" sz="2499" dirty="0" err="1">
                <a:solidFill>
                  <a:srgbClr val="F4F4F4"/>
                </a:solidFill>
                <a:latin typeface="Open Sans Bold"/>
              </a:rPr>
              <a:t>Типовою</a:t>
            </a:r>
            <a:r>
              <a:rPr lang="en-US" sz="2499" dirty="0">
                <a:solidFill>
                  <a:srgbClr val="F4F4F4"/>
                </a:solidFill>
                <a:latin typeface="Open Sans Bold"/>
              </a:rPr>
              <a:t> </a:t>
            </a:r>
            <a:r>
              <a:rPr lang="en-US" sz="2499" dirty="0" err="1">
                <a:solidFill>
                  <a:srgbClr val="F4F4F4"/>
                </a:solidFill>
                <a:latin typeface="Open Sans Bold"/>
              </a:rPr>
              <a:t>освітньою</a:t>
            </a:r>
            <a:r>
              <a:rPr lang="en-US" sz="2499" dirty="0">
                <a:solidFill>
                  <a:srgbClr val="F4F4F4"/>
                </a:solidFill>
                <a:latin typeface="Open Sans Bold"/>
              </a:rPr>
              <a:t> </a:t>
            </a:r>
            <a:r>
              <a:rPr lang="en-US" sz="2499" dirty="0" err="1">
                <a:solidFill>
                  <a:srgbClr val="F4F4F4"/>
                </a:solidFill>
                <a:latin typeface="Open Sans Bold"/>
              </a:rPr>
              <a:t>програмою</a:t>
            </a:r>
            <a:r>
              <a:rPr lang="en-US" sz="2499" dirty="0">
                <a:solidFill>
                  <a:srgbClr val="F4F4F4"/>
                </a:solidFill>
                <a:latin typeface="Open Sans Bold"/>
              </a:rPr>
              <a:t> </a:t>
            </a:r>
            <a:r>
              <a:rPr lang="en-US" sz="2499" dirty="0" err="1">
                <a:solidFill>
                  <a:srgbClr val="F4F4F4"/>
                </a:solidFill>
                <a:latin typeface="Open Sans Bold"/>
              </a:rPr>
              <a:t>закладів</a:t>
            </a:r>
            <a:r>
              <a:rPr lang="en-US" sz="2499" dirty="0">
                <a:solidFill>
                  <a:srgbClr val="F4F4F4"/>
                </a:solidFill>
                <a:latin typeface="Open Sans Bold"/>
              </a:rPr>
              <a:t> </a:t>
            </a:r>
            <a:r>
              <a:rPr lang="en-US" sz="2499" dirty="0" err="1">
                <a:solidFill>
                  <a:srgbClr val="F4F4F4"/>
                </a:solidFill>
                <a:latin typeface="Open Sans Bold"/>
              </a:rPr>
              <a:t>загальної</a:t>
            </a:r>
            <a:r>
              <a:rPr lang="en-US" sz="2499" dirty="0">
                <a:solidFill>
                  <a:srgbClr val="F4F4F4"/>
                </a:solidFill>
                <a:latin typeface="Open Sans Bold"/>
              </a:rPr>
              <a:t> </a:t>
            </a:r>
            <a:r>
              <a:rPr lang="en-US" sz="2499" dirty="0" err="1">
                <a:solidFill>
                  <a:srgbClr val="F4F4F4"/>
                </a:solidFill>
                <a:latin typeface="Open Sans Bold"/>
              </a:rPr>
              <a:t>середньої</a:t>
            </a:r>
            <a:r>
              <a:rPr lang="en-US" sz="2499" dirty="0">
                <a:solidFill>
                  <a:srgbClr val="F4F4F4"/>
                </a:solidFill>
                <a:latin typeface="Open Sans Bold"/>
              </a:rPr>
              <a:t> </a:t>
            </a:r>
            <a:r>
              <a:rPr lang="en-US" sz="2499" dirty="0" err="1">
                <a:solidFill>
                  <a:srgbClr val="F4F4F4"/>
                </a:solidFill>
                <a:latin typeface="Open Sans Bold"/>
              </a:rPr>
              <a:t>освіти</a:t>
            </a:r>
            <a:r>
              <a:rPr lang="en-US" sz="2499" dirty="0">
                <a:solidFill>
                  <a:srgbClr val="F4F4F4"/>
                </a:solidFill>
                <a:latin typeface="Open Sans Bold"/>
              </a:rPr>
              <a:t> ІІІ </a:t>
            </a:r>
            <a:r>
              <a:rPr lang="en-US" sz="2499" dirty="0" err="1">
                <a:solidFill>
                  <a:srgbClr val="F4F4F4"/>
                </a:solidFill>
                <a:latin typeface="Open Sans Bold"/>
              </a:rPr>
              <a:t>ступеня</a:t>
            </a:r>
            <a:r>
              <a:rPr lang="en-US" sz="2499" dirty="0">
                <a:solidFill>
                  <a:srgbClr val="F4F4F4"/>
                </a:solidFill>
                <a:latin typeface="Open Sans Bold"/>
              </a:rPr>
              <a:t>, </a:t>
            </a:r>
            <a:r>
              <a:rPr lang="en-US" sz="2499" dirty="0" err="1">
                <a:solidFill>
                  <a:srgbClr val="F4F4F4"/>
                </a:solidFill>
                <a:latin typeface="Open Sans Bold"/>
              </a:rPr>
              <a:t>затвердженою</a:t>
            </a:r>
            <a:r>
              <a:rPr lang="en-US" sz="2499" dirty="0">
                <a:solidFill>
                  <a:srgbClr val="F4F4F4"/>
                </a:solidFill>
                <a:latin typeface="Open Sans Bold"/>
              </a:rPr>
              <a:t> </a:t>
            </a:r>
            <a:r>
              <a:rPr lang="en-US" sz="2499" dirty="0" err="1">
                <a:solidFill>
                  <a:srgbClr val="F4F4F4"/>
                </a:solidFill>
                <a:latin typeface="Open Sans Bold"/>
              </a:rPr>
              <a:t>наказом</a:t>
            </a:r>
            <a:r>
              <a:rPr lang="en-US" sz="2499" dirty="0">
                <a:solidFill>
                  <a:srgbClr val="F4F4F4"/>
                </a:solidFill>
                <a:latin typeface="Open Sans Bold"/>
              </a:rPr>
              <a:t> МОН </a:t>
            </a:r>
            <a:r>
              <a:rPr lang="en-US" sz="2499" dirty="0" err="1">
                <a:solidFill>
                  <a:srgbClr val="F4F4F4"/>
                </a:solidFill>
                <a:latin typeface="Open Sans Bold"/>
              </a:rPr>
              <a:t>України</a:t>
            </a:r>
            <a:r>
              <a:rPr lang="en-US" sz="2499" dirty="0">
                <a:solidFill>
                  <a:srgbClr val="F4F4F4"/>
                </a:solidFill>
                <a:latin typeface="Open Sans Bold"/>
              </a:rPr>
              <a:t> </a:t>
            </a:r>
            <a:r>
              <a:rPr lang="en-US" sz="2499" dirty="0" err="1">
                <a:solidFill>
                  <a:srgbClr val="F4F4F4"/>
                </a:solidFill>
                <a:latin typeface="Open Sans Bold"/>
              </a:rPr>
              <a:t>від</a:t>
            </a:r>
            <a:r>
              <a:rPr lang="en-US" sz="2499" dirty="0">
                <a:solidFill>
                  <a:srgbClr val="F4F4F4"/>
                </a:solidFill>
                <a:latin typeface="Open Sans Bold"/>
              </a:rPr>
              <a:t> 20.04.2018 № 408 (</a:t>
            </a:r>
            <a:r>
              <a:rPr lang="en-US" sz="2499" dirty="0" err="1">
                <a:solidFill>
                  <a:srgbClr val="F4F4F4"/>
                </a:solidFill>
                <a:latin typeface="Open Sans Bold"/>
              </a:rPr>
              <a:t>таблиця</a:t>
            </a:r>
            <a:r>
              <a:rPr lang="en-US" sz="2499" dirty="0">
                <a:solidFill>
                  <a:srgbClr val="F4F4F4"/>
                </a:solidFill>
                <a:latin typeface="Open Sans Bold"/>
              </a:rPr>
              <a:t> 2).</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Freeform 3"/>
          <p:cNvSpPr/>
          <p:nvPr/>
        </p:nvSpPr>
        <p:spPr>
          <a:xfrm>
            <a:off x="2926215" y="-704174"/>
            <a:ext cx="12435570" cy="2510329"/>
          </a:xfrm>
          <a:custGeom>
            <a:avLst/>
            <a:gdLst/>
            <a:ahLst/>
            <a:cxnLst/>
            <a:rect l="l" t="t" r="r" b="b"/>
            <a:pathLst>
              <a:path w="12435570" h="2510329">
                <a:moveTo>
                  <a:pt x="0" y="0"/>
                </a:moveTo>
                <a:lnTo>
                  <a:pt x="12435570" y="0"/>
                </a:lnTo>
                <a:lnTo>
                  <a:pt x="12435570" y="2510328"/>
                </a:lnTo>
                <a:lnTo>
                  <a:pt x="0" y="2510328"/>
                </a:lnTo>
                <a:lnTo>
                  <a:pt x="0" y="0"/>
                </a:lnTo>
                <a:close/>
              </a:path>
            </a:pathLst>
          </a:custGeom>
          <a:blipFill>
            <a:blip r:embed="rId3"/>
            <a:stretch>
              <a:fillRect t="-234141" b="-129035"/>
            </a:stretch>
          </a:blipFill>
        </p:spPr>
      </p:sp>
      <p:sp>
        <p:nvSpPr>
          <p:cNvPr id="4" name="Freeform 4"/>
          <p:cNvSpPr/>
          <p:nvPr/>
        </p:nvSpPr>
        <p:spPr>
          <a:xfrm rot="-3026566">
            <a:off x="1319005" y="140759"/>
            <a:ext cx="1839822" cy="1168287"/>
          </a:xfrm>
          <a:custGeom>
            <a:avLst/>
            <a:gdLst/>
            <a:ahLst/>
            <a:cxnLst/>
            <a:rect l="l" t="t" r="r" b="b"/>
            <a:pathLst>
              <a:path w="1839822" h="1168287">
                <a:moveTo>
                  <a:pt x="0" y="0"/>
                </a:moveTo>
                <a:lnTo>
                  <a:pt x="1839821" y="0"/>
                </a:lnTo>
                <a:lnTo>
                  <a:pt x="1839821" y="1168287"/>
                </a:lnTo>
                <a:lnTo>
                  <a:pt x="0" y="11682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7671314">
            <a:off x="14395053" y="951613"/>
            <a:ext cx="1713381" cy="1087997"/>
          </a:xfrm>
          <a:custGeom>
            <a:avLst/>
            <a:gdLst/>
            <a:ahLst/>
            <a:cxnLst/>
            <a:rect l="l" t="t" r="r" b="b"/>
            <a:pathLst>
              <a:path w="1713381" h="1087997">
                <a:moveTo>
                  <a:pt x="0" y="0"/>
                </a:moveTo>
                <a:lnTo>
                  <a:pt x="1713381" y="0"/>
                </a:lnTo>
                <a:lnTo>
                  <a:pt x="1713381" y="1087997"/>
                </a:lnTo>
                <a:lnTo>
                  <a:pt x="0" y="10879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4821150" y="-57970"/>
            <a:ext cx="861186" cy="1086670"/>
          </a:xfrm>
          <a:custGeom>
            <a:avLst/>
            <a:gdLst/>
            <a:ahLst/>
            <a:cxnLst/>
            <a:rect l="l" t="t" r="r" b="b"/>
            <a:pathLst>
              <a:path w="861186" h="1086670">
                <a:moveTo>
                  <a:pt x="0" y="0"/>
                </a:moveTo>
                <a:lnTo>
                  <a:pt x="861186" y="0"/>
                </a:lnTo>
                <a:lnTo>
                  <a:pt x="861186" y="1086670"/>
                </a:lnTo>
                <a:lnTo>
                  <a:pt x="0" y="1086670"/>
                </a:lnTo>
                <a:lnTo>
                  <a:pt x="0" y="0"/>
                </a:lnTo>
                <a:close/>
              </a:path>
            </a:pathLst>
          </a:custGeom>
          <a:blipFill>
            <a:blip r:embed="rId8"/>
            <a:stretch>
              <a:fillRect/>
            </a:stretch>
          </a:blipFill>
        </p:spPr>
      </p:sp>
      <p:sp>
        <p:nvSpPr>
          <p:cNvPr id="7" name="Freeform 7"/>
          <p:cNvSpPr/>
          <p:nvPr/>
        </p:nvSpPr>
        <p:spPr>
          <a:xfrm>
            <a:off x="475088" y="1989697"/>
            <a:ext cx="10033871" cy="7863332"/>
          </a:xfrm>
          <a:custGeom>
            <a:avLst/>
            <a:gdLst/>
            <a:ahLst/>
            <a:cxnLst/>
            <a:rect l="l" t="t" r="r" b="b"/>
            <a:pathLst>
              <a:path w="10033871" h="7863332">
                <a:moveTo>
                  <a:pt x="0" y="0"/>
                </a:moveTo>
                <a:lnTo>
                  <a:pt x="10033871" y="0"/>
                </a:lnTo>
                <a:lnTo>
                  <a:pt x="10033871" y="7863332"/>
                </a:lnTo>
                <a:lnTo>
                  <a:pt x="0" y="7863332"/>
                </a:lnTo>
                <a:lnTo>
                  <a:pt x="0" y="0"/>
                </a:lnTo>
                <a:close/>
              </a:path>
            </a:pathLst>
          </a:custGeom>
          <a:blipFill>
            <a:blip r:embed="rId9"/>
            <a:stretch>
              <a:fillRect/>
            </a:stretch>
          </a:blipFill>
        </p:spPr>
      </p:sp>
      <p:sp>
        <p:nvSpPr>
          <p:cNvPr id="8" name="TextBox 8"/>
          <p:cNvSpPr txBox="1"/>
          <p:nvPr/>
        </p:nvSpPr>
        <p:spPr>
          <a:xfrm>
            <a:off x="2926215" y="123825"/>
            <a:ext cx="11894935" cy="1583817"/>
          </a:xfrm>
          <a:prstGeom prst="rect">
            <a:avLst/>
          </a:prstGeom>
        </p:spPr>
        <p:txBody>
          <a:bodyPr lIns="0" tIns="0" rIns="0" bIns="0" rtlCol="0" anchor="t">
            <a:spAutoFit/>
          </a:bodyPr>
          <a:lstStyle/>
          <a:p>
            <a:pPr algn="ctr">
              <a:lnSpc>
                <a:spcPts val="2624"/>
              </a:lnSpc>
            </a:pPr>
            <a:r>
              <a:rPr lang="en-US" sz="3200" spc="112">
                <a:solidFill>
                  <a:srgbClr val="000000"/>
                </a:solidFill>
                <a:latin typeface="Quicksand Bold"/>
              </a:rPr>
              <a:t>Мережа</a:t>
            </a:r>
          </a:p>
          <a:p>
            <a:pPr algn="ctr">
              <a:lnSpc>
                <a:spcPts val="2624"/>
              </a:lnSpc>
            </a:pPr>
            <a:r>
              <a:rPr lang="en-US" sz="3200" spc="112">
                <a:solidFill>
                  <a:srgbClr val="000000"/>
                </a:solidFill>
                <a:latin typeface="Quicksand Bold"/>
              </a:rPr>
              <a:t> станом на 04.09.2023 р. навчалося 499 учнів, </a:t>
            </a:r>
          </a:p>
          <a:p>
            <a:pPr algn="ctr">
              <a:lnSpc>
                <a:spcPts val="2624"/>
              </a:lnSpc>
            </a:pPr>
            <a:r>
              <a:rPr lang="en-US" sz="3200" spc="112">
                <a:solidFill>
                  <a:srgbClr val="000000"/>
                </a:solidFill>
                <a:latin typeface="Quicksand Bold"/>
              </a:rPr>
              <a:t>26 класів, 9 інклюзивних</a:t>
            </a:r>
          </a:p>
          <a:p>
            <a:pPr algn="ctr">
              <a:lnSpc>
                <a:spcPts val="4263"/>
              </a:lnSpc>
            </a:pPr>
            <a:endParaRPr lang="en-US" sz="3200" spc="112">
              <a:solidFill>
                <a:srgbClr val="000000"/>
              </a:solidFill>
              <a:latin typeface="Quicksand Bold"/>
            </a:endParaRPr>
          </a:p>
        </p:txBody>
      </p:sp>
      <p:sp>
        <p:nvSpPr>
          <p:cNvPr id="9" name="TextBox 9"/>
          <p:cNvSpPr txBox="1"/>
          <p:nvPr/>
        </p:nvSpPr>
        <p:spPr>
          <a:xfrm>
            <a:off x="10670542" y="3526810"/>
            <a:ext cx="7251912" cy="4801058"/>
          </a:xfrm>
          <a:prstGeom prst="rect">
            <a:avLst/>
          </a:prstGeom>
        </p:spPr>
        <p:txBody>
          <a:bodyPr lIns="0" tIns="0" rIns="0" bIns="0" rtlCol="0" anchor="t">
            <a:spAutoFit/>
          </a:bodyPr>
          <a:lstStyle/>
          <a:p>
            <a:pPr algn="ctr">
              <a:lnSpc>
                <a:spcPts val="5358"/>
              </a:lnSpc>
              <a:spcBef>
                <a:spcPct val="0"/>
              </a:spcBef>
            </a:pPr>
            <a:r>
              <a:rPr lang="en-US" sz="3827" dirty="0" err="1">
                <a:solidFill>
                  <a:srgbClr val="031926"/>
                </a:solidFill>
                <a:latin typeface="Open Sans Bold"/>
              </a:rPr>
              <a:t>Всього</a:t>
            </a:r>
            <a:r>
              <a:rPr lang="en-US" sz="3827" dirty="0">
                <a:solidFill>
                  <a:srgbClr val="031926"/>
                </a:solidFill>
                <a:latin typeface="Open Sans Bold"/>
              </a:rPr>
              <a:t> </a:t>
            </a:r>
            <a:r>
              <a:rPr lang="en-US" sz="3827" dirty="0" err="1">
                <a:solidFill>
                  <a:srgbClr val="031926"/>
                </a:solidFill>
                <a:latin typeface="Open Sans Bold"/>
              </a:rPr>
              <a:t>класів</a:t>
            </a:r>
            <a:r>
              <a:rPr lang="en-US" sz="3827" dirty="0">
                <a:solidFill>
                  <a:srgbClr val="031926"/>
                </a:solidFill>
                <a:latin typeface="Open Sans Bold"/>
              </a:rPr>
              <a:t> – 17</a:t>
            </a:r>
          </a:p>
          <a:p>
            <a:pPr algn="ctr">
              <a:lnSpc>
                <a:spcPts val="5358"/>
              </a:lnSpc>
              <a:spcBef>
                <a:spcPct val="0"/>
              </a:spcBef>
            </a:pPr>
            <a:r>
              <a:rPr lang="en-US" sz="3827" dirty="0" err="1">
                <a:solidFill>
                  <a:srgbClr val="031926"/>
                </a:solidFill>
                <a:latin typeface="Open Sans Bold"/>
              </a:rPr>
              <a:t>Загальна</a:t>
            </a:r>
            <a:r>
              <a:rPr lang="en-US" sz="3827" dirty="0">
                <a:solidFill>
                  <a:srgbClr val="031926"/>
                </a:solidFill>
                <a:latin typeface="Open Sans Bold"/>
              </a:rPr>
              <a:t> к-</a:t>
            </a:r>
            <a:r>
              <a:rPr lang="en-US" sz="3827" dirty="0" err="1">
                <a:solidFill>
                  <a:srgbClr val="031926"/>
                </a:solidFill>
                <a:latin typeface="Open Sans Bold"/>
              </a:rPr>
              <a:t>сть</a:t>
            </a:r>
            <a:r>
              <a:rPr lang="en-US" sz="3827" dirty="0">
                <a:solidFill>
                  <a:srgbClr val="031926"/>
                </a:solidFill>
                <a:latin typeface="Open Sans Bold"/>
              </a:rPr>
              <a:t>. – 339 </a:t>
            </a:r>
            <a:r>
              <a:rPr lang="en-US" sz="3827" dirty="0" err="1">
                <a:solidFill>
                  <a:srgbClr val="031926"/>
                </a:solidFill>
                <a:latin typeface="Open Sans Bold"/>
              </a:rPr>
              <a:t>учнів</a:t>
            </a:r>
            <a:endParaRPr lang="en-US" sz="3827" dirty="0">
              <a:solidFill>
                <a:srgbClr val="031926"/>
              </a:solidFill>
              <a:latin typeface="Open Sans Bold"/>
            </a:endParaRPr>
          </a:p>
          <a:p>
            <a:pPr algn="ctr">
              <a:lnSpc>
                <a:spcPts val="5358"/>
              </a:lnSpc>
              <a:spcBef>
                <a:spcPct val="0"/>
              </a:spcBef>
            </a:pPr>
            <a:r>
              <a:rPr lang="en-US" sz="3827" dirty="0">
                <a:solidFill>
                  <a:srgbClr val="031926"/>
                </a:solidFill>
                <a:latin typeface="Open Sans Bold"/>
              </a:rPr>
              <a:t>ОЗО «</a:t>
            </a:r>
            <a:r>
              <a:rPr lang="en-US" sz="3827" dirty="0" err="1">
                <a:solidFill>
                  <a:srgbClr val="031926"/>
                </a:solidFill>
                <a:latin typeface="Open Sans Bold"/>
              </a:rPr>
              <a:t>Клішковецький</a:t>
            </a:r>
            <a:r>
              <a:rPr lang="en-US" sz="3827" dirty="0">
                <a:solidFill>
                  <a:srgbClr val="031926"/>
                </a:solidFill>
                <a:latin typeface="Open Sans Bold"/>
              </a:rPr>
              <a:t> ЗЗСО І-ІІІ </a:t>
            </a:r>
            <a:r>
              <a:rPr lang="en-US" sz="3827" dirty="0" err="1">
                <a:solidFill>
                  <a:srgbClr val="031926"/>
                </a:solidFill>
                <a:latin typeface="Open Sans Bold"/>
              </a:rPr>
              <a:t>ст</a:t>
            </a:r>
            <a:r>
              <a:rPr lang="en-US" sz="3827" dirty="0">
                <a:solidFill>
                  <a:srgbClr val="031926"/>
                </a:solidFill>
                <a:latin typeface="Open Sans Bold"/>
              </a:rPr>
              <a:t>.» - </a:t>
            </a:r>
          </a:p>
          <a:p>
            <a:pPr algn="ctr">
              <a:lnSpc>
                <a:spcPts val="5358"/>
              </a:lnSpc>
              <a:spcBef>
                <a:spcPct val="0"/>
              </a:spcBef>
            </a:pPr>
            <a:r>
              <a:rPr lang="uk-UA" sz="3827" dirty="0">
                <a:solidFill>
                  <a:srgbClr val="031926"/>
                </a:solidFill>
                <a:latin typeface="Open Sans Bold"/>
              </a:rPr>
              <a:t>І</a:t>
            </a:r>
            <a:r>
              <a:rPr lang="en-US" sz="3827" dirty="0" err="1">
                <a:solidFill>
                  <a:srgbClr val="031926"/>
                </a:solidFill>
                <a:latin typeface="Open Sans Bold"/>
              </a:rPr>
              <a:t>нклюзивних</a:t>
            </a:r>
            <a:r>
              <a:rPr lang="en-US" sz="3827" dirty="0">
                <a:solidFill>
                  <a:srgbClr val="031926"/>
                </a:solidFill>
                <a:latin typeface="Open Sans Bold"/>
              </a:rPr>
              <a:t> </a:t>
            </a:r>
            <a:r>
              <a:rPr lang="en-US" sz="3827" dirty="0" err="1">
                <a:solidFill>
                  <a:srgbClr val="031926"/>
                </a:solidFill>
                <a:latin typeface="Open Sans Bold"/>
              </a:rPr>
              <a:t>клас</a:t>
            </a:r>
            <a:r>
              <a:rPr lang="uk-UA" sz="3827" dirty="0" err="1">
                <a:solidFill>
                  <a:srgbClr val="031926"/>
                </a:solidFill>
                <a:latin typeface="Open Sans Bold"/>
              </a:rPr>
              <a:t>ів</a:t>
            </a:r>
            <a:r>
              <a:rPr lang="uk-UA" sz="3827" dirty="0">
                <a:solidFill>
                  <a:srgbClr val="031926"/>
                </a:solidFill>
                <a:latin typeface="Open Sans Bold"/>
              </a:rPr>
              <a:t> -3</a:t>
            </a:r>
            <a:r>
              <a:rPr lang="en-US" sz="3827" dirty="0">
                <a:solidFill>
                  <a:srgbClr val="031926"/>
                </a:solidFill>
                <a:latin typeface="Open Sans Bold"/>
              </a:rPr>
              <a:t>, </a:t>
            </a:r>
          </a:p>
          <a:p>
            <a:pPr algn="ctr">
              <a:lnSpc>
                <a:spcPts val="5358"/>
              </a:lnSpc>
              <a:spcBef>
                <a:spcPct val="0"/>
              </a:spcBef>
            </a:pPr>
            <a:r>
              <a:rPr lang="uk-UA" sz="3827" dirty="0">
                <a:solidFill>
                  <a:srgbClr val="031926"/>
                </a:solidFill>
                <a:latin typeface="Open Sans Bold"/>
              </a:rPr>
              <a:t>Учнів з ООП - </a:t>
            </a:r>
            <a:r>
              <a:rPr lang="en-US" sz="3827" dirty="0">
                <a:solidFill>
                  <a:srgbClr val="031926"/>
                </a:solidFill>
                <a:latin typeface="Open Sans Bold"/>
              </a:rPr>
              <a:t>4.</a:t>
            </a:r>
          </a:p>
          <a:p>
            <a:pPr algn="ctr">
              <a:lnSpc>
                <a:spcPts val="5358"/>
              </a:lnSpc>
              <a:spcBef>
                <a:spcPct val="0"/>
              </a:spcBef>
            </a:pPr>
            <a:r>
              <a:rPr lang="en-US" sz="3827" dirty="0">
                <a:solidFill>
                  <a:srgbClr val="031926"/>
                </a:solidFill>
                <a:latin typeface="Open Sans Bold"/>
              </a:rPr>
              <a:t>ВПО – 5 </a:t>
            </a:r>
            <a:r>
              <a:rPr lang="en-US" sz="3827" dirty="0" err="1">
                <a:solidFill>
                  <a:srgbClr val="031926"/>
                </a:solidFill>
                <a:latin typeface="Open Sans Bold"/>
              </a:rPr>
              <a:t>учнів</a:t>
            </a:r>
            <a:endParaRPr lang="en-US" sz="3827" dirty="0">
              <a:solidFill>
                <a:srgbClr val="031926"/>
              </a:solidFill>
              <a:latin typeface="Open Sans Bold"/>
            </a:endParaRPr>
          </a:p>
        </p:txBody>
      </p:sp>
      <p:sp>
        <p:nvSpPr>
          <p:cNvPr id="10" name="TextBox 10"/>
          <p:cNvSpPr txBox="1"/>
          <p:nvPr/>
        </p:nvSpPr>
        <p:spPr>
          <a:xfrm>
            <a:off x="10965393" y="2765192"/>
            <a:ext cx="6957060" cy="521334"/>
          </a:xfrm>
          <a:prstGeom prst="rect">
            <a:avLst/>
          </a:prstGeom>
        </p:spPr>
        <p:txBody>
          <a:bodyPr lIns="0" tIns="0" rIns="0" bIns="0" rtlCol="0" anchor="t">
            <a:spAutoFit/>
          </a:bodyPr>
          <a:lstStyle/>
          <a:p>
            <a:pPr algn="ctr">
              <a:lnSpc>
                <a:spcPts val="4340"/>
              </a:lnSpc>
            </a:pPr>
            <a:r>
              <a:rPr lang="en-US" sz="3100">
                <a:solidFill>
                  <a:srgbClr val="F50211"/>
                </a:solidFill>
                <a:latin typeface="PT Serif Bold"/>
              </a:rPr>
              <a:t>ОЗО “Клішковецький ЗЗСО І-ІІІ ст”</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Freeform 3"/>
          <p:cNvSpPr/>
          <p:nvPr/>
        </p:nvSpPr>
        <p:spPr>
          <a:xfrm>
            <a:off x="2926215" y="-704174"/>
            <a:ext cx="12435570" cy="2510329"/>
          </a:xfrm>
          <a:custGeom>
            <a:avLst/>
            <a:gdLst/>
            <a:ahLst/>
            <a:cxnLst/>
            <a:rect l="l" t="t" r="r" b="b"/>
            <a:pathLst>
              <a:path w="12435570" h="2510329">
                <a:moveTo>
                  <a:pt x="0" y="0"/>
                </a:moveTo>
                <a:lnTo>
                  <a:pt x="12435570" y="0"/>
                </a:lnTo>
                <a:lnTo>
                  <a:pt x="12435570" y="2510328"/>
                </a:lnTo>
                <a:lnTo>
                  <a:pt x="0" y="2510328"/>
                </a:lnTo>
                <a:lnTo>
                  <a:pt x="0" y="0"/>
                </a:lnTo>
                <a:close/>
              </a:path>
            </a:pathLst>
          </a:custGeom>
          <a:blipFill>
            <a:blip r:embed="rId3"/>
            <a:stretch>
              <a:fillRect t="-234141" b="-129035"/>
            </a:stretch>
          </a:blipFill>
        </p:spPr>
      </p:sp>
      <p:sp>
        <p:nvSpPr>
          <p:cNvPr id="4" name="Freeform 4"/>
          <p:cNvSpPr/>
          <p:nvPr/>
        </p:nvSpPr>
        <p:spPr>
          <a:xfrm rot="-3026566">
            <a:off x="1319005" y="140759"/>
            <a:ext cx="1839822" cy="1168287"/>
          </a:xfrm>
          <a:custGeom>
            <a:avLst/>
            <a:gdLst/>
            <a:ahLst/>
            <a:cxnLst/>
            <a:rect l="l" t="t" r="r" b="b"/>
            <a:pathLst>
              <a:path w="1839822" h="1168287">
                <a:moveTo>
                  <a:pt x="0" y="0"/>
                </a:moveTo>
                <a:lnTo>
                  <a:pt x="1839821" y="0"/>
                </a:lnTo>
                <a:lnTo>
                  <a:pt x="1839821" y="1168287"/>
                </a:lnTo>
                <a:lnTo>
                  <a:pt x="0" y="11682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7671314">
            <a:off x="14395053" y="951613"/>
            <a:ext cx="1713381" cy="1087997"/>
          </a:xfrm>
          <a:custGeom>
            <a:avLst/>
            <a:gdLst/>
            <a:ahLst/>
            <a:cxnLst/>
            <a:rect l="l" t="t" r="r" b="b"/>
            <a:pathLst>
              <a:path w="1713381" h="1087997">
                <a:moveTo>
                  <a:pt x="0" y="0"/>
                </a:moveTo>
                <a:lnTo>
                  <a:pt x="1713381" y="0"/>
                </a:lnTo>
                <a:lnTo>
                  <a:pt x="1713381" y="1087997"/>
                </a:lnTo>
                <a:lnTo>
                  <a:pt x="0" y="10879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4821150" y="-57970"/>
            <a:ext cx="861186" cy="1086670"/>
          </a:xfrm>
          <a:custGeom>
            <a:avLst/>
            <a:gdLst/>
            <a:ahLst/>
            <a:cxnLst/>
            <a:rect l="l" t="t" r="r" b="b"/>
            <a:pathLst>
              <a:path w="861186" h="1086670">
                <a:moveTo>
                  <a:pt x="0" y="0"/>
                </a:moveTo>
                <a:lnTo>
                  <a:pt x="861186" y="0"/>
                </a:lnTo>
                <a:lnTo>
                  <a:pt x="861186" y="1086670"/>
                </a:lnTo>
                <a:lnTo>
                  <a:pt x="0" y="1086670"/>
                </a:lnTo>
                <a:lnTo>
                  <a:pt x="0" y="0"/>
                </a:lnTo>
                <a:close/>
              </a:path>
            </a:pathLst>
          </a:custGeom>
          <a:blipFill>
            <a:blip r:embed="rId8"/>
            <a:stretch>
              <a:fillRect/>
            </a:stretch>
          </a:blipFill>
        </p:spPr>
      </p:sp>
      <p:sp>
        <p:nvSpPr>
          <p:cNvPr id="7" name="Freeform 7"/>
          <p:cNvSpPr/>
          <p:nvPr/>
        </p:nvSpPr>
        <p:spPr>
          <a:xfrm>
            <a:off x="1536769" y="2114770"/>
            <a:ext cx="8199441" cy="8172230"/>
          </a:xfrm>
          <a:custGeom>
            <a:avLst/>
            <a:gdLst/>
            <a:ahLst/>
            <a:cxnLst/>
            <a:rect l="l" t="t" r="r" b="b"/>
            <a:pathLst>
              <a:path w="8199441" h="8172230">
                <a:moveTo>
                  <a:pt x="0" y="0"/>
                </a:moveTo>
                <a:lnTo>
                  <a:pt x="8199441" y="0"/>
                </a:lnTo>
                <a:lnTo>
                  <a:pt x="8199441" y="8172230"/>
                </a:lnTo>
                <a:lnTo>
                  <a:pt x="0" y="8172230"/>
                </a:lnTo>
                <a:lnTo>
                  <a:pt x="0" y="0"/>
                </a:lnTo>
                <a:close/>
              </a:path>
            </a:pathLst>
          </a:custGeom>
          <a:blipFill>
            <a:blip r:embed="rId9"/>
            <a:stretch>
              <a:fillRect t="-1448" b="-1448"/>
            </a:stretch>
          </a:blipFill>
        </p:spPr>
      </p:sp>
      <p:sp>
        <p:nvSpPr>
          <p:cNvPr id="8" name="TextBox 8"/>
          <p:cNvSpPr txBox="1"/>
          <p:nvPr/>
        </p:nvSpPr>
        <p:spPr>
          <a:xfrm>
            <a:off x="3960341" y="123825"/>
            <a:ext cx="10526495" cy="1583817"/>
          </a:xfrm>
          <a:prstGeom prst="rect">
            <a:avLst/>
          </a:prstGeom>
        </p:spPr>
        <p:txBody>
          <a:bodyPr lIns="0" tIns="0" rIns="0" bIns="0" rtlCol="0" anchor="t">
            <a:spAutoFit/>
          </a:bodyPr>
          <a:lstStyle/>
          <a:p>
            <a:pPr algn="ctr">
              <a:lnSpc>
                <a:spcPts val="2624"/>
              </a:lnSpc>
            </a:pPr>
            <a:r>
              <a:rPr lang="en-US" sz="3200" spc="112">
                <a:solidFill>
                  <a:srgbClr val="000000"/>
                </a:solidFill>
                <a:latin typeface="Quicksand Bold"/>
              </a:rPr>
              <a:t>Мережа філії «Малинецький ЗЗСО І-II ступенів – ЗДО» станом на 04.09.2023 р. навчалося 160 учнів </a:t>
            </a:r>
          </a:p>
          <a:p>
            <a:pPr algn="ctr">
              <a:lnSpc>
                <a:spcPts val="4263"/>
              </a:lnSpc>
            </a:pPr>
            <a:endParaRPr lang="en-US" sz="3200" spc="112">
              <a:solidFill>
                <a:srgbClr val="000000"/>
              </a:solidFill>
              <a:latin typeface="Quicksand Bold"/>
            </a:endParaRPr>
          </a:p>
        </p:txBody>
      </p:sp>
      <p:sp>
        <p:nvSpPr>
          <p:cNvPr id="9" name="TextBox 9"/>
          <p:cNvSpPr txBox="1"/>
          <p:nvPr/>
        </p:nvSpPr>
        <p:spPr>
          <a:xfrm>
            <a:off x="8823426" y="3587642"/>
            <a:ext cx="9209389" cy="4447243"/>
          </a:xfrm>
          <a:prstGeom prst="rect">
            <a:avLst/>
          </a:prstGeom>
        </p:spPr>
        <p:txBody>
          <a:bodyPr lIns="0" tIns="0" rIns="0" bIns="0" rtlCol="0" anchor="t">
            <a:spAutoFit/>
          </a:bodyPr>
          <a:lstStyle/>
          <a:p>
            <a:pPr algn="ctr">
              <a:lnSpc>
                <a:spcPts val="5039"/>
              </a:lnSpc>
              <a:spcBef>
                <a:spcPct val="0"/>
              </a:spcBef>
            </a:pPr>
            <a:r>
              <a:rPr lang="en-US" sz="3599" dirty="0" err="1">
                <a:solidFill>
                  <a:srgbClr val="000000"/>
                </a:solidFill>
                <a:latin typeface="Open Sans Bold"/>
              </a:rPr>
              <a:t>Всього</a:t>
            </a:r>
            <a:r>
              <a:rPr lang="en-US" sz="3599" dirty="0">
                <a:solidFill>
                  <a:srgbClr val="000000"/>
                </a:solidFill>
                <a:latin typeface="Open Sans Bold"/>
              </a:rPr>
              <a:t> </a:t>
            </a:r>
            <a:r>
              <a:rPr lang="en-US" sz="3599" dirty="0" err="1">
                <a:solidFill>
                  <a:srgbClr val="000000"/>
                </a:solidFill>
                <a:latin typeface="Open Sans Bold"/>
              </a:rPr>
              <a:t>класів</a:t>
            </a:r>
            <a:r>
              <a:rPr lang="en-US" sz="3599" dirty="0">
                <a:solidFill>
                  <a:srgbClr val="000000"/>
                </a:solidFill>
                <a:latin typeface="Open Sans Bold"/>
              </a:rPr>
              <a:t> – 9</a:t>
            </a:r>
          </a:p>
          <a:p>
            <a:pPr algn="ctr">
              <a:lnSpc>
                <a:spcPts val="5039"/>
              </a:lnSpc>
              <a:spcBef>
                <a:spcPct val="0"/>
              </a:spcBef>
            </a:pPr>
            <a:r>
              <a:rPr lang="en-US" sz="3599" dirty="0" err="1">
                <a:solidFill>
                  <a:srgbClr val="000000"/>
                </a:solidFill>
                <a:latin typeface="Open Sans Bold"/>
              </a:rPr>
              <a:t>Загальна</a:t>
            </a:r>
            <a:r>
              <a:rPr lang="en-US" sz="3599" dirty="0">
                <a:solidFill>
                  <a:srgbClr val="000000"/>
                </a:solidFill>
                <a:latin typeface="Open Sans Bold"/>
              </a:rPr>
              <a:t> к-</a:t>
            </a:r>
            <a:r>
              <a:rPr lang="en-US" sz="3599" dirty="0" err="1">
                <a:solidFill>
                  <a:srgbClr val="000000"/>
                </a:solidFill>
                <a:latin typeface="Open Sans Bold"/>
              </a:rPr>
              <a:t>сть</a:t>
            </a:r>
            <a:r>
              <a:rPr lang="en-US" sz="3599" dirty="0">
                <a:solidFill>
                  <a:srgbClr val="000000"/>
                </a:solidFill>
                <a:latin typeface="Open Sans Bold"/>
              </a:rPr>
              <a:t>. – 160 </a:t>
            </a:r>
            <a:r>
              <a:rPr lang="en-US" sz="3599" dirty="0" err="1">
                <a:solidFill>
                  <a:srgbClr val="000000"/>
                </a:solidFill>
                <a:latin typeface="Open Sans Bold"/>
              </a:rPr>
              <a:t>учнів</a:t>
            </a:r>
            <a:endParaRPr lang="en-US" sz="3599" dirty="0">
              <a:solidFill>
                <a:srgbClr val="000000"/>
              </a:solidFill>
              <a:latin typeface="Open Sans Bold"/>
            </a:endParaRPr>
          </a:p>
          <a:p>
            <a:pPr algn="ctr">
              <a:lnSpc>
                <a:spcPts val="5039"/>
              </a:lnSpc>
              <a:spcBef>
                <a:spcPct val="0"/>
              </a:spcBef>
            </a:pPr>
            <a:r>
              <a:rPr lang="en-US" sz="3599" dirty="0" err="1">
                <a:solidFill>
                  <a:srgbClr val="000000"/>
                </a:solidFill>
                <a:latin typeface="Open Sans Bold"/>
              </a:rPr>
              <a:t>Філія</a:t>
            </a:r>
            <a:r>
              <a:rPr lang="en-US" sz="3599" dirty="0">
                <a:solidFill>
                  <a:srgbClr val="000000"/>
                </a:solidFill>
                <a:latin typeface="Open Sans Bold"/>
              </a:rPr>
              <a:t> «</a:t>
            </a:r>
            <a:r>
              <a:rPr lang="en-US" sz="3599" dirty="0" err="1">
                <a:solidFill>
                  <a:srgbClr val="000000"/>
                </a:solidFill>
                <a:latin typeface="Open Sans Bold"/>
              </a:rPr>
              <a:t>Малинецький</a:t>
            </a:r>
            <a:r>
              <a:rPr lang="en-US" sz="3599" dirty="0">
                <a:solidFill>
                  <a:srgbClr val="000000"/>
                </a:solidFill>
                <a:latin typeface="Open Sans Bold"/>
              </a:rPr>
              <a:t> ЗЗСО І-II </a:t>
            </a:r>
            <a:r>
              <a:rPr lang="en-US" sz="3599" dirty="0" err="1">
                <a:solidFill>
                  <a:srgbClr val="000000"/>
                </a:solidFill>
                <a:latin typeface="Open Sans Bold"/>
              </a:rPr>
              <a:t>ступенів</a:t>
            </a:r>
            <a:r>
              <a:rPr lang="en-US" sz="3599" dirty="0">
                <a:solidFill>
                  <a:srgbClr val="000000"/>
                </a:solidFill>
                <a:latin typeface="Open Sans Bold"/>
              </a:rPr>
              <a:t> – ЗДО» - </a:t>
            </a:r>
          </a:p>
          <a:p>
            <a:pPr algn="ctr">
              <a:lnSpc>
                <a:spcPts val="5039"/>
              </a:lnSpc>
              <a:spcBef>
                <a:spcPct val="0"/>
              </a:spcBef>
            </a:pPr>
            <a:r>
              <a:rPr lang="uk-UA" sz="3599" dirty="0">
                <a:solidFill>
                  <a:srgbClr val="000000"/>
                </a:solidFill>
                <a:latin typeface="Open Sans Bold"/>
              </a:rPr>
              <a:t>І</a:t>
            </a:r>
            <a:r>
              <a:rPr lang="en-US" sz="3599" dirty="0" err="1">
                <a:solidFill>
                  <a:srgbClr val="000000"/>
                </a:solidFill>
                <a:latin typeface="Open Sans Bold"/>
              </a:rPr>
              <a:t>нклюзивних</a:t>
            </a:r>
            <a:r>
              <a:rPr lang="en-US" sz="3599" dirty="0">
                <a:solidFill>
                  <a:srgbClr val="000000"/>
                </a:solidFill>
                <a:latin typeface="Open Sans Bold"/>
              </a:rPr>
              <a:t> </a:t>
            </a:r>
            <a:r>
              <a:rPr lang="en-US" sz="3599" dirty="0" err="1">
                <a:solidFill>
                  <a:srgbClr val="000000"/>
                </a:solidFill>
                <a:latin typeface="Open Sans Bold"/>
              </a:rPr>
              <a:t>класів</a:t>
            </a:r>
            <a:r>
              <a:rPr lang="uk-UA" sz="3599" dirty="0">
                <a:solidFill>
                  <a:srgbClr val="000000"/>
                </a:solidFill>
                <a:latin typeface="Open Sans Bold"/>
              </a:rPr>
              <a:t> - 6</a:t>
            </a:r>
            <a:r>
              <a:rPr lang="en-US" sz="3599" dirty="0">
                <a:solidFill>
                  <a:srgbClr val="000000"/>
                </a:solidFill>
                <a:latin typeface="Open Sans Bold"/>
              </a:rPr>
              <a:t>, </a:t>
            </a:r>
            <a:endParaRPr lang="uk-UA" sz="3599" dirty="0">
              <a:solidFill>
                <a:srgbClr val="000000"/>
              </a:solidFill>
              <a:latin typeface="Open Sans Bold"/>
            </a:endParaRPr>
          </a:p>
          <a:p>
            <a:pPr algn="ctr">
              <a:lnSpc>
                <a:spcPts val="5039"/>
              </a:lnSpc>
              <a:spcBef>
                <a:spcPct val="0"/>
              </a:spcBef>
            </a:pPr>
            <a:r>
              <a:rPr lang="uk-UA" sz="3599" dirty="0">
                <a:solidFill>
                  <a:srgbClr val="000000"/>
                </a:solidFill>
                <a:latin typeface="Open Sans Bold"/>
              </a:rPr>
              <a:t>Учнів з ООП – </a:t>
            </a:r>
            <a:r>
              <a:rPr lang="en-US" sz="3599" dirty="0">
                <a:solidFill>
                  <a:srgbClr val="000000"/>
                </a:solidFill>
                <a:latin typeface="Open Sans Bold"/>
              </a:rPr>
              <a:t>7</a:t>
            </a:r>
            <a:r>
              <a:rPr lang="uk-UA" sz="3599" dirty="0">
                <a:solidFill>
                  <a:srgbClr val="000000"/>
                </a:solidFill>
                <a:latin typeface="Open Sans Bold"/>
              </a:rPr>
              <a:t>;</a:t>
            </a:r>
            <a:endParaRPr lang="en-US" sz="3599" dirty="0">
              <a:solidFill>
                <a:srgbClr val="000000"/>
              </a:solidFill>
              <a:latin typeface="Open Sans Bold"/>
            </a:endParaRPr>
          </a:p>
          <a:p>
            <a:pPr algn="ctr">
              <a:lnSpc>
                <a:spcPts val="5039"/>
              </a:lnSpc>
              <a:spcBef>
                <a:spcPct val="0"/>
              </a:spcBef>
            </a:pPr>
            <a:r>
              <a:rPr lang="en-US" sz="3599" dirty="0">
                <a:solidFill>
                  <a:srgbClr val="000000"/>
                </a:solidFill>
                <a:latin typeface="Open Sans Bold"/>
              </a:rPr>
              <a:t>ВПО – 16 </a:t>
            </a:r>
            <a:r>
              <a:rPr lang="en-US" sz="3599" dirty="0" err="1">
                <a:solidFill>
                  <a:srgbClr val="000000"/>
                </a:solidFill>
                <a:latin typeface="Open Sans Bold"/>
              </a:rPr>
              <a:t>учнів</a:t>
            </a:r>
            <a:endParaRPr lang="en-US" sz="3599" dirty="0">
              <a:solidFill>
                <a:srgbClr val="000000"/>
              </a:solidFill>
              <a:latin typeface="Open Sans Bo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Freeform 3"/>
          <p:cNvSpPr/>
          <p:nvPr/>
        </p:nvSpPr>
        <p:spPr>
          <a:xfrm>
            <a:off x="3095478" y="-704174"/>
            <a:ext cx="12266306" cy="1732874"/>
          </a:xfrm>
          <a:custGeom>
            <a:avLst/>
            <a:gdLst/>
            <a:ahLst/>
            <a:cxnLst/>
            <a:rect l="l" t="t" r="r" b="b"/>
            <a:pathLst>
              <a:path w="12266306" h="1732874">
                <a:moveTo>
                  <a:pt x="0" y="0"/>
                </a:moveTo>
                <a:lnTo>
                  <a:pt x="12266307" y="0"/>
                </a:lnTo>
                <a:lnTo>
                  <a:pt x="12266307" y="1732874"/>
                </a:lnTo>
                <a:lnTo>
                  <a:pt x="0" y="1732874"/>
                </a:lnTo>
                <a:lnTo>
                  <a:pt x="0" y="0"/>
                </a:lnTo>
                <a:close/>
              </a:path>
            </a:pathLst>
          </a:custGeom>
          <a:blipFill>
            <a:blip r:embed="rId3"/>
            <a:stretch>
              <a:fillRect t="-334572" b="-227276"/>
            </a:stretch>
          </a:blipFill>
        </p:spPr>
      </p:sp>
      <p:sp>
        <p:nvSpPr>
          <p:cNvPr id="4" name="Freeform 4"/>
          <p:cNvSpPr/>
          <p:nvPr/>
        </p:nvSpPr>
        <p:spPr>
          <a:xfrm rot="-3026566">
            <a:off x="1319005" y="140759"/>
            <a:ext cx="1839822" cy="1168287"/>
          </a:xfrm>
          <a:custGeom>
            <a:avLst/>
            <a:gdLst/>
            <a:ahLst/>
            <a:cxnLst/>
            <a:rect l="l" t="t" r="r" b="b"/>
            <a:pathLst>
              <a:path w="1839822" h="1168287">
                <a:moveTo>
                  <a:pt x="0" y="0"/>
                </a:moveTo>
                <a:lnTo>
                  <a:pt x="1839821" y="0"/>
                </a:lnTo>
                <a:lnTo>
                  <a:pt x="1839821" y="1168287"/>
                </a:lnTo>
                <a:lnTo>
                  <a:pt x="0" y="11682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7671314">
            <a:off x="14919705" y="705389"/>
            <a:ext cx="1713381" cy="1087997"/>
          </a:xfrm>
          <a:custGeom>
            <a:avLst/>
            <a:gdLst/>
            <a:ahLst/>
            <a:cxnLst/>
            <a:rect l="l" t="t" r="r" b="b"/>
            <a:pathLst>
              <a:path w="1713381" h="1087997">
                <a:moveTo>
                  <a:pt x="0" y="0"/>
                </a:moveTo>
                <a:lnTo>
                  <a:pt x="1713381" y="0"/>
                </a:lnTo>
                <a:lnTo>
                  <a:pt x="1713381" y="1087997"/>
                </a:lnTo>
                <a:lnTo>
                  <a:pt x="0" y="10879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4821150" y="-57970"/>
            <a:ext cx="861186" cy="1086670"/>
          </a:xfrm>
          <a:custGeom>
            <a:avLst/>
            <a:gdLst/>
            <a:ahLst/>
            <a:cxnLst/>
            <a:rect l="l" t="t" r="r" b="b"/>
            <a:pathLst>
              <a:path w="861186" h="1086670">
                <a:moveTo>
                  <a:pt x="0" y="0"/>
                </a:moveTo>
                <a:lnTo>
                  <a:pt x="861186" y="0"/>
                </a:lnTo>
                <a:lnTo>
                  <a:pt x="861186" y="1086670"/>
                </a:lnTo>
                <a:lnTo>
                  <a:pt x="0" y="1086670"/>
                </a:lnTo>
                <a:lnTo>
                  <a:pt x="0" y="0"/>
                </a:lnTo>
                <a:close/>
              </a:path>
            </a:pathLst>
          </a:custGeom>
          <a:blipFill>
            <a:blip r:embed="rId6"/>
            <a:stretch>
              <a:fillRect/>
            </a:stretch>
          </a:blipFill>
        </p:spPr>
      </p:sp>
      <p:sp>
        <p:nvSpPr>
          <p:cNvPr id="7" name="Freeform 7"/>
          <p:cNvSpPr/>
          <p:nvPr/>
        </p:nvSpPr>
        <p:spPr>
          <a:xfrm>
            <a:off x="3217496" y="1249388"/>
            <a:ext cx="12022272" cy="8675075"/>
          </a:xfrm>
          <a:custGeom>
            <a:avLst/>
            <a:gdLst/>
            <a:ahLst/>
            <a:cxnLst/>
            <a:rect l="l" t="t" r="r" b="b"/>
            <a:pathLst>
              <a:path w="12022272" h="8675075">
                <a:moveTo>
                  <a:pt x="0" y="0"/>
                </a:moveTo>
                <a:lnTo>
                  <a:pt x="12022272" y="0"/>
                </a:lnTo>
                <a:lnTo>
                  <a:pt x="12022272" y="8675075"/>
                </a:lnTo>
                <a:lnTo>
                  <a:pt x="0" y="8675075"/>
                </a:lnTo>
                <a:lnTo>
                  <a:pt x="0" y="0"/>
                </a:lnTo>
                <a:close/>
              </a:path>
            </a:pathLst>
          </a:custGeom>
          <a:blipFill>
            <a:blip r:embed="rId7"/>
            <a:stretch>
              <a:fillRect t="-126" b="-126"/>
            </a:stretch>
          </a:blipFill>
        </p:spPr>
      </p:sp>
      <p:sp>
        <p:nvSpPr>
          <p:cNvPr id="8" name="TextBox 8"/>
          <p:cNvSpPr txBox="1"/>
          <p:nvPr/>
        </p:nvSpPr>
        <p:spPr>
          <a:xfrm>
            <a:off x="5114744" y="123825"/>
            <a:ext cx="9296137" cy="678307"/>
          </a:xfrm>
          <a:prstGeom prst="rect">
            <a:avLst/>
          </a:prstGeom>
        </p:spPr>
        <p:txBody>
          <a:bodyPr lIns="0" tIns="0" rIns="0" bIns="0" rtlCol="0" anchor="t">
            <a:spAutoFit/>
          </a:bodyPr>
          <a:lstStyle/>
          <a:p>
            <a:pPr algn="ctr">
              <a:lnSpc>
                <a:spcPts val="2624"/>
              </a:lnSpc>
            </a:pPr>
            <a:r>
              <a:rPr lang="en-US" sz="3200" spc="112">
                <a:solidFill>
                  <a:srgbClr val="000000"/>
                </a:solidFill>
                <a:latin typeface="Quicksand Bold"/>
              </a:rPr>
              <a:t>Перспективна мережа на 2024/2025 н.р. станом на 10.06.2024 р.</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Freeform 3"/>
          <p:cNvSpPr/>
          <p:nvPr/>
        </p:nvSpPr>
        <p:spPr>
          <a:xfrm>
            <a:off x="3095478" y="-704174"/>
            <a:ext cx="12266306" cy="1732874"/>
          </a:xfrm>
          <a:custGeom>
            <a:avLst/>
            <a:gdLst/>
            <a:ahLst/>
            <a:cxnLst/>
            <a:rect l="l" t="t" r="r" b="b"/>
            <a:pathLst>
              <a:path w="12266306" h="1732874">
                <a:moveTo>
                  <a:pt x="0" y="0"/>
                </a:moveTo>
                <a:lnTo>
                  <a:pt x="12266307" y="0"/>
                </a:lnTo>
                <a:lnTo>
                  <a:pt x="12266307" y="1732874"/>
                </a:lnTo>
                <a:lnTo>
                  <a:pt x="0" y="1732874"/>
                </a:lnTo>
                <a:lnTo>
                  <a:pt x="0" y="0"/>
                </a:lnTo>
                <a:close/>
              </a:path>
            </a:pathLst>
          </a:custGeom>
          <a:blipFill>
            <a:blip r:embed="rId3"/>
            <a:stretch>
              <a:fillRect t="-334572" b="-227276"/>
            </a:stretch>
          </a:blipFill>
        </p:spPr>
      </p:sp>
      <p:sp>
        <p:nvSpPr>
          <p:cNvPr id="4" name="Freeform 4"/>
          <p:cNvSpPr/>
          <p:nvPr/>
        </p:nvSpPr>
        <p:spPr>
          <a:xfrm rot="-3026566">
            <a:off x="1319005" y="140759"/>
            <a:ext cx="1839822" cy="1168287"/>
          </a:xfrm>
          <a:custGeom>
            <a:avLst/>
            <a:gdLst/>
            <a:ahLst/>
            <a:cxnLst/>
            <a:rect l="l" t="t" r="r" b="b"/>
            <a:pathLst>
              <a:path w="1839822" h="1168287">
                <a:moveTo>
                  <a:pt x="0" y="0"/>
                </a:moveTo>
                <a:lnTo>
                  <a:pt x="1839821" y="0"/>
                </a:lnTo>
                <a:lnTo>
                  <a:pt x="1839821" y="1168287"/>
                </a:lnTo>
                <a:lnTo>
                  <a:pt x="0" y="11682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7671314">
            <a:off x="14919705" y="705389"/>
            <a:ext cx="1713381" cy="1087997"/>
          </a:xfrm>
          <a:custGeom>
            <a:avLst/>
            <a:gdLst/>
            <a:ahLst/>
            <a:cxnLst/>
            <a:rect l="l" t="t" r="r" b="b"/>
            <a:pathLst>
              <a:path w="1713381" h="1087997">
                <a:moveTo>
                  <a:pt x="0" y="0"/>
                </a:moveTo>
                <a:lnTo>
                  <a:pt x="1713381" y="0"/>
                </a:lnTo>
                <a:lnTo>
                  <a:pt x="1713381" y="1087997"/>
                </a:lnTo>
                <a:lnTo>
                  <a:pt x="0" y="10879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4821150" y="-57970"/>
            <a:ext cx="861186" cy="1086670"/>
          </a:xfrm>
          <a:custGeom>
            <a:avLst/>
            <a:gdLst/>
            <a:ahLst/>
            <a:cxnLst/>
            <a:rect l="l" t="t" r="r" b="b"/>
            <a:pathLst>
              <a:path w="861186" h="1086670">
                <a:moveTo>
                  <a:pt x="0" y="0"/>
                </a:moveTo>
                <a:lnTo>
                  <a:pt x="861186" y="0"/>
                </a:lnTo>
                <a:lnTo>
                  <a:pt x="861186" y="1086670"/>
                </a:lnTo>
                <a:lnTo>
                  <a:pt x="0" y="1086670"/>
                </a:lnTo>
                <a:lnTo>
                  <a:pt x="0" y="0"/>
                </a:lnTo>
                <a:close/>
              </a:path>
            </a:pathLst>
          </a:custGeom>
          <a:blipFill>
            <a:blip r:embed="rId6"/>
            <a:stretch>
              <a:fillRect/>
            </a:stretch>
          </a:blipFill>
        </p:spPr>
      </p:sp>
      <p:sp>
        <p:nvSpPr>
          <p:cNvPr id="7" name="Freeform 7"/>
          <p:cNvSpPr/>
          <p:nvPr/>
        </p:nvSpPr>
        <p:spPr>
          <a:xfrm>
            <a:off x="1028700" y="2589115"/>
            <a:ext cx="15015353" cy="6984382"/>
          </a:xfrm>
          <a:custGeom>
            <a:avLst/>
            <a:gdLst/>
            <a:ahLst/>
            <a:cxnLst/>
            <a:rect l="l" t="t" r="r" b="b"/>
            <a:pathLst>
              <a:path w="15015353" h="6984382">
                <a:moveTo>
                  <a:pt x="0" y="0"/>
                </a:moveTo>
                <a:lnTo>
                  <a:pt x="15015353" y="0"/>
                </a:lnTo>
                <a:lnTo>
                  <a:pt x="15015353" y="6984382"/>
                </a:lnTo>
                <a:lnTo>
                  <a:pt x="0" y="6984382"/>
                </a:lnTo>
                <a:lnTo>
                  <a:pt x="0" y="0"/>
                </a:lnTo>
                <a:close/>
              </a:path>
            </a:pathLst>
          </a:custGeom>
          <a:blipFill>
            <a:blip r:embed="rId7"/>
            <a:stretch>
              <a:fillRect/>
            </a:stretch>
          </a:blipFill>
        </p:spPr>
      </p:sp>
      <p:sp>
        <p:nvSpPr>
          <p:cNvPr id="8" name="TextBox 8"/>
          <p:cNvSpPr txBox="1"/>
          <p:nvPr/>
        </p:nvSpPr>
        <p:spPr>
          <a:xfrm>
            <a:off x="5114744" y="123825"/>
            <a:ext cx="9296137" cy="1002157"/>
          </a:xfrm>
          <a:prstGeom prst="rect">
            <a:avLst/>
          </a:prstGeom>
        </p:spPr>
        <p:txBody>
          <a:bodyPr lIns="0" tIns="0" rIns="0" bIns="0" rtlCol="0" anchor="t">
            <a:spAutoFit/>
          </a:bodyPr>
          <a:lstStyle/>
          <a:p>
            <a:pPr algn="ctr">
              <a:lnSpc>
                <a:spcPts val="2624"/>
              </a:lnSpc>
            </a:pPr>
            <a:r>
              <a:rPr lang="en-US" sz="3200" spc="112">
                <a:solidFill>
                  <a:srgbClr val="000000"/>
                </a:solidFill>
                <a:latin typeface="Quicksand Bold"/>
              </a:rPr>
              <a:t>Перспективна мережа на 2024/2025 н.р. станом на 10.06.2024 р.</a:t>
            </a:r>
          </a:p>
          <a:p>
            <a:pPr algn="ctr">
              <a:lnSpc>
                <a:spcPts val="2624"/>
              </a:lnSpc>
            </a:pPr>
            <a:r>
              <a:rPr lang="en-US" sz="3200" spc="112">
                <a:solidFill>
                  <a:srgbClr val="000000"/>
                </a:solidFill>
                <a:latin typeface="Quicksand Bold"/>
              </a:rPr>
              <a:t>Малинецький ЗЗСО І-ІІ ст.</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827258" y="317777"/>
            <a:ext cx="5236365" cy="1899453"/>
            <a:chOff x="0" y="0"/>
            <a:chExt cx="1164982" cy="422589"/>
          </a:xfrm>
        </p:grpSpPr>
        <p:sp>
          <p:nvSpPr>
            <p:cNvPr id="3" name="Freeform 3"/>
            <p:cNvSpPr/>
            <p:nvPr/>
          </p:nvSpPr>
          <p:spPr>
            <a:xfrm>
              <a:off x="0" y="0"/>
              <a:ext cx="1164982" cy="422589"/>
            </a:xfrm>
            <a:custGeom>
              <a:avLst/>
              <a:gdLst/>
              <a:ahLst/>
              <a:cxnLst/>
              <a:rect l="l" t="t" r="r" b="b"/>
              <a:pathLst>
                <a:path w="1164982" h="422589">
                  <a:moveTo>
                    <a:pt x="0" y="0"/>
                  </a:moveTo>
                  <a:lnTo>
                    <a:pt x="1164982" y="0"/>
                  </a:lnTo>
                  <a:lnTo>
                    <a:pt x="1164982" y="422589"/>
                  </a:lnTo>
                  <a:lnTo>
                    <a:pt x="0" y="422589"/>
                  </a:lnTo>
                  <a:close/>
                </a:path>
              </a:pathLst>
            </a:custGeom>
            <a:solidFill>
              <a:srgbClr val="FFC910"/>
            </a:solidFill>
          </p:spPr>
        </p:sp>
        <p:sp>
          <p:nvSpPr>
            <p:cNvPr id="4" name="TextBox 4"/>
            <p:cNvSpPr txBox="1"/>
            <p:nvPr/>
          </p:nvSpPr>
          <p:spPr>
            <a:xfrm>
              <a:off x="0" y="-38100"/>
              <a:ext cx="1164982" cy="460689"/>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1028700" y="393977"/>
            <a:ext cx="6849551" cy="1593558"/>
          </a:xfrm>
          <a:prstGeom prst="rect">
            <a:avLst/>
          </a:prstGeom>
        </p:spPr>
        <p:txBody>
          <a:bodyPr lIns="0" tIns="0" rIns="0" bIns="0" rtlCol="0" anchor="t">
            <a:spAutoFit/>
          </a:bodyPr>
          <a:lstStyle/>
          <a:p>
            <a:pPr algn="l">
              <a:lnSpc>
                <a:spcPts val="6279"/>
              </a:lnSpc>
            </a:pPr>
            <a:r>
              <a:rPr lang="en-US" sz="5814" spc="-383">
                <a:solidFill>
                  <a:srgbClr val="000000"/>
                </a:solidFill>
                <a:latin typeface="Nourd Bold"/>
              </a:rPr>
              <a:t>МЕТОДИЧНА ПРОБЛЕМА</a:t>
            </a:r>
          </a:p>
        </p:txBody>
      </p:sp>
      <p:grpSp>
        <p:nvGrpSpPr>
          <p:cNvPr id="6" name="Group 6"/>
          <p:cNvGrpSpPr/>
          <p:nvPr/>
        </p:nvGrpSpPr>
        <p:grpSpPr>
          <a:xfrm>
            <a:off x="8146928" y="49373"/>
            <a:ext cx="10006207" cy="3701556"/>
            <a:chOff x="0" y="0"/>
            <a:chExt cx="3953070" cy="1462343"/>
          </a:xfrm>
        </p:grpSpPr>
        <p:sp>
          <p:nvSpPr>
            <p:cNvPr id="7" name="Freeform 7"/>
            <p:cNvSpPr/>
            <p:nvPr/>
          </p:nvSpPr>
          <p:spPr>
            <a:xfrm>
              <a:off x="0" y="0"/>
              <a:ext cx="3953070" cy="1462343"/>
            </a:xfrm>
            <a:custGeom>
              <a:avLst/>
              <a:gdLst/>
              <a:ahLst/>
              <a:cxnLst/>
              <a:rect l="l" t="t" r="r" b="b"/>
              <a:pathLst>
                <a:path w="3953070" h="1462343">
                  <a:moveTo>
                    <a:pt x="0" y="0"/>
                  </a:moveTo>
                  <a:lnTo>
                    <a:pt x="3953070" y="0"/>
                  </a:lnTo>
                  <a:lnTo>
                    <a:pt x="3953070" y="1462343"/>
                  </a:lnTo>
                  <a:lnTo>
                    <a:pt x="0" y="1462343"/>
                  </a:lnTo>
                  <a:close/>
                </a:path>
              </a:pathLst>
            </a:custGeom>
            <a:solidFill>
              <a:srgbClr val="FD7075"/>
            </a:solidFill>
          </p:spPr>
        </p:sp>
        <p:sp>
          <p:nvSpPr>
            <p:cNvPr id="8" name="TextBox 8"/>
            <p:cNvSpPr txBox="1"/>
            <p:nvPr/>
          </p:nvSpPr>
          <p:spPr>
            <a:xfrm>
              <a:off x="0" y="-38100"/>
              <a:ext cx="3953070" cy="1500443"/>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8605812" y="89131"/>
            <a:ext cx="9088440" cy="3483265"/>
          </a:xfrm>
          <a:prstGeom prst="rect">
            <a:avLst/>
          </a:prstGeom>
        </p:spPr>
        <p:txBody>
          <a:bodyPr lIns="0" tIns="0" rIns="0" bIns="0" rtlCol="0" anchor="t">
            <a:spAutoFit/>
          </a:bodyPr>
          <a:lstStyle/>
          <a:p>
            <a:pPr algn="ctr">
              <a:lnSpc>
                <a:spcPts val="3583"/>
              </a:lnSpc>
            </a:pPr>
            <a:r>
              <a:rPr lang="en-US" sz="2559">
                <a:solidFill>
                  <a:srgbClr val="000000"/>
                </a:solidFill>
                <a:latin typeface="Inter Bold"/>
              </a:rPr>
              <a:t>Мета:</a:t>
            </a:r>
          </a:p>
          <a:p>
            <a:pPr algn="ctr">
              <a:lnSpc>
                <a:spcPts val="3583"/>
              </a:lnSpc>
            </a:pPr>
            <a:r>
              <a:rPr lang="en-US" sz="2559">
                <a:solidFill>
                  <a:srgbClr val="000000"/>
                </a:solidFill>
                <a:latin typeface="Inter Bold"/>
              </a:rPr>
              <a:t>Удосконалення професійної компетентності кожного вчителя, підвищення науково-теоретичного й загальнокультурного рівня, психолого-педагогічної підготовки та професійної майстерності, розвиток їх творчої ініціативи, формування в них готовності до самовдосконалення, самоосвіти, саморозвитку.</a:t>
            </a:r>
          </a:p>
          <a:p>
            <a:pPr algn="just">
              <a:lnSpc>
                <a:spcPts val="2559"/>
              </a:lnSpc>
            </a:pPr>
            <a:endParaRPr lang="en-US" sz="2559">
              <a:solidFill>
                <a:srgbClr val="000000"/>
              </a:solidFill>
              <a:latin typeface="Inter Bold"/>
            </a:endParaRPr>
          </a:p>
        </p:txBody>
      </p:sp>
      <p:sp>
        <p:nvSpPr>
          <p:cNvPr id="10" name="TextBox 10"/>
          <p:cNvSpPr txBox="1"/>
          <p:nvPr/>
        </p:nvSpPr>
        <p:spPr>
          <a:xfrm>
            <a:off x="827258" y="1930384"/>
            <a:ext cx="7548025" cy="3583941"/>
          </a:xfrm>
          <a:prstGeom prst="rect">
            <a:avLst/>
          </a:prstGeom>
        </p:spPr>
        <p:txBody>
          <a:bodyPr lIns="0" tIns="0" rIns="0" bIns="0" rtlCol="0" anchor="t">
            <a:spAutoFit/>
          </a:bodyPr>
          <a:lstStyle/>
          <a:p>
            <a:pPr algn="ctr">
              <a:lnSpc>
                <a:spcPts val="4059"/>
              </a:lnSpc>
            </a:pPr>
            <a:endParaRPr/>
          </a:p>
          <a:p>
            <a:pPr algn="ctr">
              <a:lnSpc>
                <a:spcPts val="4059"/>
              </a:lnSpc>
            </a:pPr>
            <a:endParaRPr/>
          </a:p>
          <a:p>
            <a:pPr algn="ctr">
              <a:lnSpc>
                <a:spcPts val="4059"/>
              </a:lnSpc>
              <a:spcBef>
                <a:spcPct val="0"/>
              </a:spcBef>
            </a:pPr>
            <a:r>
              <a:rPr lang="en-US" sz="2899">
                <a:solidFill>
                  <a:srgbClr val="000000"/>
                </a:solidFill>
                <a:latin typeface="Open Sans Bold"/>
              </a:rPr>
              <a:t>«Формування інноваційного освітнього середовища на основі педагогіки партнерства в умовах реалізації компетентнісного підходу та принципу дитиноцентризму» </a:t>
            </a:r>
          </a:p>
        </p:txBody>
      </p:sp>
      <p:sp>
        <p:nvSpPr>
          <p:cNvPr id="11" name="TextBox 11"/>
          <p:cNvSpPr txBox="1"/>
          <p:nvPr/>
        </p:nvSpPr>
        <p:spPr>
          <a:xfrm>
            <a:off x="1022567" y="6539233"/>
            <a:ext cx="16671684" cy="3044038"/>
          </a:xfrm>
          <a:prstGeom prst="rect">
            <a:avLst/>
          </a:prstGeom>
        </p:spPr>
        <p:txBody>
          <a:bodyPr lIns="0" tIns="0" rIns="0" bIns="0" rtlCol="0" anchor="t">
            <a:spAutoFit/>
          </a:bodyPr>
          <a:lstStyle/>
          <a:p>
            <a:pPr algn="l">
              <a:lnSpc>
                <a:spcPts val="3984"/>
              </a:lnSpc>
            </a:pPr>
            <a:r>
              <a:rPr lang="uk-UA" sz="2846" dirty="0">
                <a:solidFill>
                  <a:srgbClr val="27AAE1"/>
                </a:solidFill>
                <a:latin typeface="PT Serif Bold"/>
              </a:rPr>
              <a:t>	</a:t>
            </a:r>
            <a:r>
              <a:rPr lang="en-US" sz="2846" dirty="0" err="1">
                <a:solidFill>
                  <a:srgbClr val="27AAE1"/>
                </a:solidFill>
                <a:latin typeface="PT Serif Bold"/>
              </a:rPr>
              <a:t>Головне</a:t>
            </a:r>
            <a:r>
              <a:rPr lang="en-US" sz="2846" dirty="0">
                <a:solidFill>
                  <a:srgbClr val="27AAE1"/>
                </a:solidFill>
                <a:latin typeface="PT Serif Bold"/>
              </a:rPr>
              <a:t> </a:t>
            </a:r>
            <a:r>
              <a:rPr lang="en-US" sz="2846" dirty="0" err="1">
                <a:solidFill>
                  <a:srgbClr val="27AAE1"/>
                </a:solidFill>
                <a:latin typeface="PT Serif Bold"/>
              </a:rPr>
              <a:t>завдання</a:t>
            </a:r>
            <a:r>
              <a:rPr lang="en-US" sz="2846" dirty="0">
                <a:solidFill>
                  <a:srgbClr val="27AAE1"/>
                </a:solidFill>
                <a:latin typeface="PT Serif Bold"/>
              </a:rPr>
              <a:t> </a:t>
            </a:r>
            <a:r>
              <a:rPr lang="en-US" sz="2846" dirty="0" err="1">
                <a:solidFill>
                  <a:srgbClr val="27AAE1"/>
                </a:solidFill>
                <a:latin typeface="PT Serif Bold"/>
              </a:rPr>
              <a:t>методичної</a:t>
            </a:r>
            <a:r>
              <a:rPr lang="en-US" sz="2846" dirty="0">
                <a:solidFill>
                  <a:srgbClr val="27AAE1"/>
                </a:solidFill>
                <a:latin typeface="PT Serif Bold"/>
              </a:rPr>
              <a:t> </a:t>
            </a:r>
            <a:r>
              <a:rPr lang="en-US" sz="2846" dirty="0" err="1">
                <a:solidFill>
                  <a:srgbClr val="27AAE1"/>
                </a:solidFill>
                <a:latin typeface="PT Serif Bold"/>
              </a:rPr>
              <a:t>роботи</a:t>
            </a:r>
            <a:r>
              <a:rPr lang="en-US" sz="2846" dirty="0">
                <a:solidFill>
                  <a:srgbClr val="27AAE1"/>
                </a:solidFill>
                <a:latin typeface="PT Serif Bold"/>
              </a:rPr>
              <a:t>:</a:t>
            </a:r>
            <a:r>
              <a:rPr lang="en-US" sz="2846" dirty="0">
                <a:solidFill>
                  <a:srgbClr val="000000"/>
                </a:solidFill>
                <a:latin typeface="PT Serif Bold"/>
              </a:rPr>
              <a:t> </a:t>
            </a:r>
            <a:r>
              <a:rPr lang="en-US" sz="2846" dirty="0" err="1">
                <a:solidFill>
                  <a:srgbClr val="000000"/>
                </a:solidFill>
                <a:latin typeface="PT Serif Bold"/>
              </a:rPr>
              <a:t>створення</a:t>
            </a:r>
            <a:r>
              <a:rPr lang="en-US" sz="2846" dirty="0">
                <a:solidFill>
                  <a:srgbClr val="000000"/>
                </a:solidFill>
                <a:latin typeface="PT Serif Bold"/>
              </a:rPr>
              <a:t> </a:t>
            </a:r>
            <a:r>
              <a:rPr lang="en-US" sz="2846" dirty="0" err="1">
                <a:solidFill>
                  <a:srgbClr val="000000"/>
                </a:solidFill>
                <a:latin typeface="PT Serif Bold"/>
              </a:rPr>
              <a:t>умов</a:t>
            </a:r>
            <a:r>
              <a:rPr lang="en-US" sz="2846" dirty="0">
                <a:solidFill>
                  <a:srgbClr val="000000"/>
                </a:solidFill>
                <a:latin typeface="PT Serif Bold"/>
              </a:rPr>
              <a:t> </a:t>
            </a:r>
            <a:r>
              <a:rPr lang="en-US" sz="2846" dirty="0" err="1">
                <a:solidFill>
                  <a:srgbClr val="000000"/>
                </a:solidFill>
                <a:latin typeface="PT Serif Bold"/>
              </a:rPr>
              <a:t>для</a:t>
            </a:r>
            <a:r>
              <a:rPr lang="en-US" sz="2846" dirty="0">
                <a:solidFill>
                  <a:srgbClr val="000000"/>
                </a:solidFill>
                <a:latin typeface="PT Serif Bold"/>
              </a:rPr>
              <a:t> </a:t>
            </a:r>
            <a:r>
              <a:rPr lang="en-US" sz="2846" dirty="0" err="1">
                <a:solidFill>
                  <a:srgbClr val="000000"/>
                </a:solidFill>
                <a:latin typeface="PT Serif Bold"/>
              </a:rPr>
              <a:t>постійного</a:t>
            </a:r>
            <a:r>
              <a:rPr lang="en-US" sz="2846" dirty="0">
                <a:solidFill>
                  <a:srgbClr val="000000"/>
                </a:solidFill>
                <a:latin typeface="PT Serif Bold"/>
              </a:rPr>
              <a:t> </a:t>
            </a:r>
            <a:r>
              <a:rPr lang="en-US" sz="2846" dirty="0" err="1">
                <a:solidFill>
                  <a:srgbClr val="000000"/>
                </a:solidFill>
                <a:latin typeface="PT Serif Bold"/>
              </a:rPr>
              <a:t>творчого</a:t>
            </a:r>
            <a:r>
              <a:rPr lang="en-US" sz="2846" dirty="0">
                <a:solidFill>
                  <a:srgbClr val="000000"/>
                </a:solidFill>
                <a:latin typeface="PT Serif Bold"/>
              </a:rPr>
              <a:t> </a:t>
            </a:r>
            <a:r>
              <a:rPr lang="en-US" sz="2846" dirty="0" err="1">
                <a:solidFill>
                  <a:srgbClr val="000000"/>
                </a:solidFill>
                <a:latin typeface="PT Serif Bold"/>
              </a:rPr>
              <a:t>та</a:t>
            </a:r>
            <a:r>
              <a:rPr lang="en-US" sz="2846" dirty="0">
                <a:solidFill>
                  <a:srgbClr val="000000"/>
                </a:solidFill>
                <a:latin typeface="PT Serif Bold"/>
              </a:rPr>
              <a:t> </a:t>
            </a:r>
            <a:r>
              <a:rPr lang="en-US" sz="2846" dirty="0" err="1">
                <a:solidFill>
                  <a:srgbClr val="000000"/>
                </a:solidFill>
                <a:latin typeface="PT Serif Bold"/>
              </a:rPr>
              <a:t>фахового</a:t>
            </a:r>
            <a:r>
              <a:rPr lang="en-US" sz="2846" dirty="0">
                <a:solidFill>
                  <a:srgbClr val="000000"/>
                </a:solidFill>
                <a:latin typeface="PT Serif Bold"/>
              </a:rPr>
              <a:t> </a:t>
            </a:r>
            <a:r>
              <a:rPr lang="en-US" sz="2846" dirty="0" err="1">
                <a:solidFill>
                  <a:srgbClr val="000000"/>
                </a:solidFill>
                <a:latin typeface="PT Serif Bold"/>
              </a:rPr>
              <a:t>зростання</a:t>
            </a:r>
            <a:r>
              <a:rPr lang="en-US" sz="2846" dirty="0">
                <a:solidFill>
                  <a:srgbClr val="000000"/>
                </a:solidFill>
                <a:latin typeface="PT Serif Bold"/>
              </a:rPr>
              <a:t> </a:t>
            </a:r>
            <a:r>
              <a:rPr lang="en-US" sz="2846" dirty="0" err="1">
                <a:solidFill>
                  <a:srgbClr val="000000"/>
                </a:solidFill>
                <a:latin typeface="PT Serif Bold"/>
              </a:rPr>
              <a:t>кожного</a:t>
            </a:r>
            <a:r>
              <a:rPr lang="en-US" sz="2846" dirty="0">
                <a:solidFill>
                  <a:srgbClr val="000000"/>
                </a:solidFill>
                <a:latin typeface="PT Serif Bold"/>
              </a:rPr>
              <a:t> </a:t>
            </a:r>
            <a:r>
              <a:rPr lang="en-US" sz="2846" dirty="0" err="1">
                <a:solidFill>
                  <a:srgbClr val="000000"/>
                </a:solidFill>
                <a:latin typeface="PT Serif Bold"/>
              </a:rPr>
              <a:t>педагога</a:t>
            </a:r>
            <a:r>
              <a:rPr lang="en-US" sz="2846" dirty="0">
                <a:solidFill>
                  <a:srgbClr val="000000"/>
                </a:solidFill>
                <a:latin typeface="PT Serif Bold"/>
              </a:rPr>
              <a:t>, </a:t>
            </a:r>
            <a:r>
              <a:rPr lang="en-US" sz="2846" dirty="0" err="1">
                <a:solidFill>
                  <a:srgbClr val="000000"/>
                </a:solidFill>
                <a:latin typeface="PT Serif Bold"/>
              </a:rPr>
              <a:t>забезпечення</a:t>
            </a:r>
            <a:r>
              <a:rPr lang="en-US" sz="2846" dirty="0">
                <a:solidFill>
                  <a:srgbClr val="000000"/>
                </a:solidFill>
                <a:latin typeface="PT Serif Bold"/>
              </a:rPr>
              <a:t> </a:t>
            </a:r>
            <a:r>
              <a:rPr lang="en-US" sz="2846" dirty="0" err="1">
                <a:solidFill>
                  <a:srgbClr val="000000"/>
                </a:solidFill>
                <a:latin typeface="PT Serif Bold"/>
              </a:rPr>
              <a:t>професійної</a:t>
            </a:r>
            <a:r>
              <a:rPr lang="en-US" sz="2846" dirty="0">
                <a:solidFill>
                  <a:srgbClr val="000000"/>
                </a:solidFill>
                <a:latin typeface="PT Serif Bold"/>
              </a:rPr>
              <a:t> </a:t>
            </a:r>
            <a:r>
              <a:rPr lang="en-US" sz="2846" dirty="0" err="1">
                <a:solidFill>
                  <a:srgbClr val="000000"/>
                </a:solidFill>
                <a:latin typeface="PT Serif Bold"/>
              </a:rPr>
              <a:t>самореалізації</a:t>
            </a:r>
            <a:r>
              <a:rPr lang="en-US" sz="2846" dirty="0">
                <a:solidFill>
                  <a:srgbClr val="000000"/>
                </a:solidFill>
                <a:latin typeface="PT Serif Bold"/>
              </a:rPr>
              <a:t> </a:t>
            </a:r>
            <a:r>
              <a:rPr lang="en-US" sz="2846" dirty="0" err="1">
                <a:solidFill>
                  <a:srgbClr val="000000"/>
                </a:solidFill>
                <a:latin typeface="PT Serif Bold"/>
              </a:rPr>
              <a:t>педагогічних</a:t>
            </a:r>
            <a:r>
              <a:rPr lang="en-US" sz="2846" dirty="0">
                <a:solidFill>
                  <a:srgbClr val="000000"/>
                </a:solidFill>
                <a:latin typeface="PT Serif Bold"/>
              </a:rPr>
              <a:t> </a:t>
            </a:r>
            <a:r>
              <a:rPr lang="en-US" sz="2846" dirty="0" err="1">
                <a:solidFill>
                  <a:srgbClr val="000000"/>
                </a:solidFill>
                <a:latin typeface="PT Serif Bold"/>
              </a:rPr>
              <a:t>працівників</a:t>
            </a:r>
            <a:r>
              <a:rPr lang="en-US" sz="2846" dirty="0">
                <a:solidFill>
                  <a:srgbClr val="000000"/>
                </a:solidFill>
                <a:latin typeface="PT Serif Bold"/>
              </a:rPr>
              <a:t> </a:t>
            </a:r>
            <a:r>
              <a:rPr lang="en-US" sz="2846" dirty="0" err="1">
                <a:solidFill>
                  <a:srgbClr val="000000"/>
                </a:solidFill>
                <a:latin typeface="PT Serif Bold"/>
              </a:rPr>
              <a:t>та</a:t>
            </a:r>
            <a:r>
              <a:rPr lang="en-US" sz="2846" dirty="0">
                <a:solidFill>
                  <a:srgbClr val="000000"/>
                </a:solidFill>
                <a:latin typeface="PT Serif Bold"/>
              </a:rPr>
              <a:t> </a:t>
            </a:r>
            <a:r>
              <a:rPr lang="en-US" sz="2846" dirty="0" err="1">
                <a:solidFill>
                  <a:srgbClr val="000000"/>
                </a:solidFill>
                <a:latin typeface="PT Serif Bold"/>
              </a:rPr>
              <a:t>утвердження</a:t>
            </a:r>
            <a:r>
              <a:rPr lang="en-US" sz="2846" dirty="0">
                <a:solidFill>
                  <a:srgbClr val="000000"/>
                </a:solidFill>
                <a:latin typeface="PT Serif Bold"/>
              </a:rPr>
              <a:t> </a:t>
            </a:r>
            <a:r>
              <a:rPr lang="en-US" sz="2846" dirty="0" err="1">
                <a:solidFill>
                  <a:srgbClr val="000000"/>
                </a:solidFill>
                <a:latin typeface="PT Serif Bold"/>
              </a:rPr>
              <a:t>їхнього</a:t>
            </a:r>
            <a:r>
              <a:rPr lang="en-US" sz="2846" dirty="0">
                <a:solidFill>
                  <a:srgbClr val="000000"/>
                </a:solidFill>
                <a:latin typeface="PT Serif Bold"/>
              </a:rPr>
              <a:t> </a:t>
            </a:r>
            <a:r>
              <a:rPr lang="en-US" sz="2846" dirty="0" err="1">
                <a:solidFill>
                  <a:srgbClr val="000000"/>
                </a:solidFill>
                <a:latin typeface="PT Serif Bold"/>
              </a:rPr>
              <a:t>високого</a:t>
            </a:r>
            <a:r>
              <a:rPr lang="en-US" sz="2846" dirty="0">
                <a:solidFill>
                  <a:srgbClr val="000000"/>
                </a:solidFill>
                <a:latin typeface="PT Serif Bold"/>
              </a:rPr>
              <a:t> </a:t>
            </a:r>
            <a:r>
              <a:rPr lang="en-US" sz="2846" dirty="0" err="1">
                <a:solidFill>
                  <a:srgbClr val="000000"/>
                </a:solidFill>
                <a:latin typeface="PT Serif Bold"/>
              </a:rPr>
              <a:t>соціального</a:t>
            </a:r>
            <a:r>
              <a:rPr lang="en-US" sz="2846" dirty="0">
                <a:solidFill>
                  <a:srgbClr val="000000"/>
                </a:solidFill>
                <a:latin typeface="PT Serif Bold"/>
              </a:rPr>
              <a:t> </a:t>
            </a:r>
            <a:r>
              <a:rPr lang="en-US" sz="2846" dirty="0" err="1">
                <a:solidFill>
                  <a:srgbClr val="000000"/>
                </a:solidFill>
                <a:latin typeface="PT Serif Bold"/>
              </a:rPr>
              <a:t>статусу</a:t>
            </a:r>
            <a:r>
              <a:rPr lang="en-US" sz="2846" dirty="0">
                <a:solidFill>
                  <a:srgbClr val="000000"/>
                </a:solidFill>
                <a:latin typeface="PT Serif Bold"/>
              </a:rPr>
              <a:t> в </a:t>
            </a:r>
            <a:r>
              <a:rPr lang="en-US" sz="2846" dirty="0" err="1">
                <a:solidFill>
                  <a:srgbClr val="000000"/>
                </a:solidFill>
                <a:latin typeface="PT Serif Bold"/>
              </a:rPr>
              <a:t>суспільстві</a:t>
            </a:r>
            <a:r>
              <a:rPr lang="en-US" sz="2846" dirty="0">
                <a:solidFill>
                  <a:srgbClr val="000000"/>
                </a:solidFill>
                <a:latin typeface="PT Serif Bold"/>
              </a:rPr>
              <a:t>.</a:t>
            </a:r>
          </a:p>
          <a:p>
            <a:pPr algn="ctr">
              <a:lnSpc>
                <a:spcPts val="3984"/>
              </a:lnSpc>
            </a:pPr>
            <a:r>
              <a:rPr lang="en-US" sz="2846" dirty="0" err="1">
                <a:solidFill>
                  <a:srgbClr val="27AAE1"/>
                </a:solidFill>
                <a:latin typeface="PT Serif Bold"/>
              </a:rPr>
              <a:t>Пріоритети</a:t>
            </a:r>
            <a:r>
              <a:rPr lang="en-US" sz="2846" dirty="0">
                <a:solidFill>
                  <a:srgbClr val="27AAE1"/>
                </a:solidFill>
                <a:latin typeface="PT Serif Bold"/>
              </a:rPr>
              <a:t>:</a:t>
            </a:r>
            <a:r>
              <a:rPr lang="en-US" sz="2846" dirty="0">
                <a:solidFill>
                  <a:srgbClr val="000000"/>
                </a:solidFill>
                <a:latin typeface="PT Serif Bold"/>
              </a:rPr>
              <a:t> </a:t>
            </a:r>
            <a:r>
              <a:rPr lang="en-US" sz="2846" dirty="0" err="1">
                <a:solidFill>
                  <a:srgbClr val="000000"/>
                </a:solidFill>
                <a:latin typeface="PT Serif Bold"/>
              </a:rPr>
              <a:t>оновлення</a:t>
            </a:r>
            <a:r>
              <a:rPr lang="en-US" sz="2846" dirty="0">
                <a:solidFill>
                  <a:srgbClr val="000000"/>
                </a:solidFill>
                <a:latin typeface="PT Serif Bold"/>
              </a:rPr>
              <a:t> </a:t>
            </a:r>
            <a:r>
              <a:rPr lang="en-US" sz="2846" dirty="0" err="1">
                <a:solidFill>
                  <a:srgbClr val="000000"/>
                </a:solidFill>
                <a:latin typeface="PT Serif Bold"/>
              </a:rPr>
              <a:t>ролі</a:t>
            </a:r>
            <a:r>
              <a:rPr lang="en-US" sz="2846" dirty="0">
                <a:solidFill>
                  <a:srgbClr val="000000"/>
                </a:solidFill>
                <a:latin typeface="PT Serif Bold"/>
              </a:rPr>
              <a:t> </a:t>
            </a:r>
            <a:r>
              <a:rPr lang="en-US" sz="2846" dirty="0" err="1">
                <a:solidFill>
                  <a:srgbClr val="000000"/>
                </a:solidFill>
                <a:latin typeface="PT Serif Bold"/>
              </a:rPr>
              <a:t>вчителя</a:t>
            </a:r>
            <a:r>
              <a:rPr lang="en-US" sz="2846" dirty="0">
                <a:solidFill>
                  <a:srgbClr val="000000"/>
                </a:solidFill>
                <a:latin typeface="PT Serif Bold"/>
              </a:rPr>
              <a:t> </a:t>
            </a:r>
            <a:r>
              <a:rPr lang="en-US" sz="2846" dirty="0" err="1">
                <a:solidFill>
                  <a:srgbClr val="000000"/>
                </a:solidFill>
                <a:latin typeface="PT Serif Bold"/>
              </a:rPr>
              <a:t>як</a:t>
            </a:r>
            <a:r>
              <a:rPr lang="en-US" sz="2846" dirty="0">
                <a:solidFill>
                  <a:srgbClr val="000000"/>
                </a:solidFill>
                <a:latin typeface="PT Serif Bold"/>
              </a:rPr>
              <a:t> </a:t>
            </a:r>
            <a:r>
              <a:rPr lang="en-US" sz="2846" dirty="0" err="1">
                <a:solidFill>
                  <a:srgbClr val="000000"/>
                </a:solidFill>
                <a:latin typeface="PT Serif Bold"/>
              </a:rPr>
              <a:t>високо</a:t>
            </a:r>
            <a:r>
              <a:rPr lang="en-US" sz="2846" dirty="0">
                <a:solidFill>
                  <a:srgbClr val="000000"/>
                </a:solidFill>
                <a:latin typeface="PT Serif Bold"/>
              </a:rPr>
              <a:t> </a:t>
            </a:r>
            <a:r>
              <a:rPr lang="en-US" sz="2846" dirty="0" err="1">
                <a:solidFill>
                  <a:srgbClr val="000000"/>
                </a:solidFill>
                <a:latin typeface="PT Serif Bold"/>
              </a:rPr>
              <a:t>кваліфікованого</a:t>
            </a:r>
            <a:r>
              <a:rPr lang="en-US" sz="2846" dirty="0">
                <a:solidFill>
                  <a:srgbClr val="000000"/>
                </a:solidFill>
                <a:latin typeface="PT Serif Bold"/>
              </a:rPr>
              <a:t> </a:t>
            </a:r>
            <a:r>
              <a:rPr lang="en-US" sz="2846" dirty="0" err="1">
                <a:solidFill>
                  <a:srgbClr val="000000"/>
                </a:solidFill>
                <a:latin typeface="PT Serif Bold"/>
              </a:rPr>
              <a:t>фахівця</a:t>
            </a:r>
            <a:r>
              <a:rPr lang="en-US" sz="2846" dirty="0">
                <a:solidFill>
                  <a:srgbClr val="000000"/>
                </a:solidFill>
                <a:latin typeface="PT Serif Bold"/>
              </a:rPr>
              <a:t>, </a:t>
            </a:r>
            <a:r>
              <a:rPr lang="en-US" sz="2846" dirty="0" err="1">
                <a:solidFill>
                  <a:srgbClr val="000000"/>
                </a:solidFill>
                <a:latin typeface="PT Serif Bold"/>
              </a:rPr>
              <a:t>який</a:t>
            </a:r>
            <a:r>
              <a:rPr lang="en-US" sz="2846" dirty="0">
                <a:solidFill>
                  <a:srgbClr val="000000"/>
                </a:solidFill>
                <a:latin typeface="PT Serif Bold"/>
              </a:rPr>
              <a:t> </a:t>
            </a:r>
            <a:r>
              <a:rPr lang="en-US" sz="2846" dirty="0" err="1">
                <a:solidFill>
                  <a:srgbClr val="000000"/>
                </a:solidFill>
                <a:latin typeface="PT Serif Bold"/>
              </a:rPr>
              <a:t>володіє</a:t>
            </a:r>
            <a:r>
              <a:rPr lang="en-US" sz="2846" dirty="0">
                <a:solidFill>
                  <a:srgbClr val="000000"/>
                </a:solidFill>
                <a:latin typeface="PT Serif Bold"/>
              </a:rPr>
              <a:t> </a:t>
            </a:r>
            <a:r>
              <a:rPr lang="en-US" sz="2846" dirty="0" err="1">
                <a:solidFill>
                  <a:srgbClr val="000000"/>
                </a:solidFill>
                <a:latin typeface="PT Serif Bold"/>
              </a:rPr>
              <a:t>значним</a:t>
            </a:r>
            <a:r>
              <a:rPr lang="en-US" sz="2846" dirty="0">
                <a:solidFill>
                  <a:srgbClr val="000000"/>
                </a:solidFill>
                <a:latin typeface="PT Serif Bold"/>
              </a:rPr>
              <a:t> </a:t>
            </a:r>
            <a:r>
              <a:rPr lang="en-US" sz="2846" dirty="0" err="1">
                <a:solidFill>
                  <a:srgbClr val="000000"/>
                </a:solidFill>
                <a:latin typeface="PT Serif Bold"/>
              </a:rPr>
              <a:t>арсеналом</a:t>
            </a:r>
            <a:r>
              <a:rPr lang="en-US" sz="2846" dirty="0">
                <a:solidFill>
                  <a:srgbClr val="000000"/>
                </a:solidFill>
                <a:latin typeface="PT Serif Bold"/>
              </a:rPr>
              <a:t> </a:t>
            </a:r>
            <a:r>
              <a:rPr lang="en-US" sz="2846" dirty="0" err="1">
                <a:solidFill>
                  <a:srgbClr val="000000"/>
                </a:solidFill>
                <a:latin typeface="PT Serif Bold"/>
              </a:rPr>
              <a:t>інноваційних</a:t>
            </a:r>
            <a:r>
              <a:rPr lang="en-US" sz="2846" dirty="0">
                <a:solidFill>
                  <a:srgbClr val="000000"/>
                </a:solidFill>
                <a:latin typeface="PT Serif Bold"/>
              </a:rPr>
              <a:t> </a:t>
            </a:r>
            <a:r>
              <a:rPr lang="en-US" sz="2846" dirty="0" err="1">
                <a:solidFill>
                  <a:srgbClr val="000000"/>
                </a:solidFill>
                <a:latin typeface="PT Serif Bold"/>
              </a:rPr>
              <a:t>технологій</a:t>
            </a:r>
            <a:r>
              <a:rPr lang="en-US" sz="2846" dirty="0">
                <a:solidFill>
                  <a:srgbClr val="000000"/>
                </a:solidFill>
                <a:latin typeface="PT Serif Bold"/>
              </a:rPr>
              <a:t> </a:t>
            </a:r>
            <a:r>
              <a:rPr lang="en-US" sz="2846" dirty="0" err="1">
                <a:solidFill>
                  <a:srgbClr val="000000"/>
                </a:solidFill>
                <a:latin typeface="PT Serif Bold"/>
              </a:rPr>
              <a:t>організації</a:t>
            </a:r>
            <a:r>
              <a:rPr lang="en-US" sz="2846" dirty="0">
                <a:solidFill>
                  <a:srgbClr val="000000"/>
                </a:solidFill>
                <a:latin typeface="PT Serif Bold"/>
              </a:rPr>
              <a:t> </a:t>
            </a:r>
            <a:r>
              <a:rPr lang="en-US" sz="2846" dirty="0" err="1">
                <a:solidFill>
                  <a:srgbClr val="000000"/>
                </a:solidFill>
                <a:latin typeface="PT Serif Bold"/>
              </a:rPr>
              <a:t>освітнього</a:t>
            </a:r>
            <a:r>
              <a:rPr lang="en-US" sz="2846" dirty="0">
                <a:solidFill>
                  <a:srgbClr val="000000"/>
                </a:solidFill>
                <a:latin typeface="PT Serif Bold"/>
              </a:rPr>
              <a:t> </a:t>
            </a:r>
            <a:r>
              <a:rPr lang="en-US" sz="2846" dirty="0" err="1">
                <a:solidFill>
                  <a:srgbClr val="000000"/>
                </a:solidFill>
                <a:latin typeface="PT Serif Bold"/>
              </a:rPr>
              <a:t>процесу</a:t>
            </a:r>
            <a:r>
              <a:rPr lang="en-US" sz="2846" dirty="0">
                <a:solidFill>
                  <a:srgbClr val="000000"/>
                </a:solidFill>
                <a:latin typeface="PT Serif Bold"/>
              </a:rPr>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514326" y="305983"/>
            <a:ext cx="18296449" cy="1445434"/>
            <a:chOff x="0" y="0"/>
            <a:chExt cx="7228227" cy="571036"/>
          </a:xfrm>
        </p:grpSpPr>
        <p:sp>
          <p:nvSpPr>
            <p:cNvPr id="3" name="Freeform 3"/>
            <p:cNvSpPr/>
            <p:nvPr/>
          </p:nvSpPr>
          <p:spPr>
            <a:xfrm>
              <a:off x="0" y="0"/>
              <a:ext cx="7228227" cy="571036"/>
            </a:xfrm>
            <a:custGeom>
              <a:avLst/>
              <a:gdLst/>
              <a:ahLst/>
              <a:cxnLst/>
              <a:rect l="l" t="t" r="r" b="b"/>
              <a:pathLst>
                <a:path w="7228227" h="571036">
                  <a:moveTo>
                    <a:pt x="0" y="0"/>
                  </a:moveTo>
                  <a:lnTo>
                    <a:pt x="7228227" y="0"/>
                  </a:lnTo>
                  <a:lnTo>
                    <a:pt x="7228227" y="571036"/>
                  </a:lnTo>
                  <a:lnTo>
                    <a:pt x="0" y="571036"/>
                  </a:lnTo>
                  <a:close/>
                </a:path>
              </a:pathLst>
            </a:custGeom>
            <a:solidFill>
              <a:srgbClr val="FD7075"/>
            </a:solidFill>
          </p:spPr>
        </p:sp>
        <p:sp>
          <p:nvSpPr>
            <p:cNvPr id="4" name="TextBox 4"/>
            <p:cNvSpPr txBox="1"/>
            <p:nvPr/>
          </p:nvSpPr>
          <p:spPr>
            <a:xfrm>
              <a:off x="0" y="-38100"/>
              <a:ext cx="7228227" cy="609136"/>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748548" y="8279620"/>
            <a:ext cx="2057400" cy="2057400"/>
            <a:chOff x="0" y="0"/>
            <a:chExt cx="812800" cy="812800"/>
          </a:xfrm>
        </p:grpSpPr>
        <p:sp>
          <p:nvSpPr>
            <p:cNvPr id="6" name="Freeform 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C910"/>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356772" y="1200818"/>
            <a:ext cx="5105913" cy="1476073"/>
          </a:xfrm>
          <a:custGeom>
            <a:avLst/>
            <a:gdLst/>
            <a:ahLst/>
            <a:cxnLst/>
            <a:rect l="l" t="t" r="r" b="b"/>
            <a:pathLst>
              <a:path w="5105913" h="1476073">
                <a:moveTo>
                  <a:pt x="0" y="0"/>
                </a:moveTo>
                <a:lnTo>
                  <a:pt x="5105913" y="0"/>
                </a:lnTo>
                <a:lnTo>
                  <a:pt x="5105913" y="1476073"/>
                </a:lnTo>
                <a:lnTo>
                  <a:pt x="0" y="14760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5776536" y="3099166"/>
            <a:ext cx="5643522" cy="2243880"/>
          </a:xfrm>
          <a:custGeom>
            <a:avLst/>
            <a:gdLst/>
            <a:ahLst/>
            <a:cxnLst/>
            <a:rect l="l" t="t" r="r" b="b"/>
            <a:pathLst>
              <a:path w="5643522" h="2243880">
                <a:moveTo>
                  <a:pt x="0" y="0"/>
                </a:moveTo>
                <a:lnTo>
                  <a:pt x="5643522" y="0"/>
                </a:lnTo>
                <a:lnTo>
                  <a:pt x="5643522" y="2243880"/>
                </a:lnTo>
                <a:lnTo>
                  <a:pt x="0" y="2243880"/>
                </a:lnTo>
                <a:lnTo>
                  <a:pt x="0" y="0"/>
                </a:lnTo>
                <a:close/>
              </a:path>
            </a:pathLst>
          </a:custGeom>
          <a:blipFill>
            <a:blip r:embed="rId4"/>
            <a:stretch>
              <a:fillRect l="-22954" r="-22954"/>
            </a:stretch>
          </a:blipFill>
        </p:spPr>
      </p:sp>
      <p:sp>
        <p:nvSpPr>
          <p:cNvPr id="10" name="TextBox 10"/>
          <p:cNvSpPr txBox="1"/>
          <p:nvPr/>
        </p:nvSpPr>
        <p:spPr>
          <a:xfrm>
            <a:off x="2577600" y="540093"/>
            <a:ext cx="13885825" cy="834509"/>
          </a:xfrm>
          <a:prstGeom prst="rect">
            <a:avLst/>
          </a:prstGeom>
        </p:spPr>
        <p:txBody>
          <a:bodyPr lIns="0" tIns="0" rIns="0" bIns="0" rtlCol="0" anchor="t">
            <a:spAutoFit/>
          </a:bodyPr>
          <a:lstStyle/>
          <a:p>
            <a:pPr algn="l">
              <a:lnSpc>
                <a:spcPts val="6499"/>
              </a:lnSpc>
            </a:pPr>
            <a:r>
              <a:rPr lang="en-US" sz="6017" spc="-397">
                <a:solidFill>
                  <a:srgbClr val="FFFFFF"/>
                </a:solidFill>
                <a:latin typeface="Nourd Bold"/>
              </a:rPr>
              <a:t>ПРОЄКТ “ОСВІТЯНСЬКІ МАНДРИ”</a:t>
            </a:r>
          </a:p>
        </p:txBody>
      </p:sp>
      <p:sp>
        <p:nvSpPr>
          <p:cNvPr id="11" name="Freeform 11"/>
          <p:cNvSpPr/>
          <p:nvPr/>
        </p:nvSpPr>
        <p:spPr>
          <a:xfrm>
            <a:off x="110505" y="2850674"/>
            <a:ext cx="5022064" cy="1141726"/>
          </a:xfrm>
          <a:custGeom>
            <a:avLst/>
            <a:gdLst/>
            <a:ahLst/>
            <a:cxnLst/>
            <a:rect l="l" t="t" r="r" b="b"/>
            <a:pathLst>
              <a:path w="5022064" h="1141726">
                <a:moveTo>
                  <a:pt x="0" y="0"/>
                </a:moveTo>
                <a:lnTo>
                  <a:pt x="5022065" y="0"/>
                </a:lnTo>
                <a:lnTo>
                  <a:pt x="5022065" y="1141726"/>
                </a:lnTo>
                <a:lnTo>
                  <a:pt x="0" y="1141726"/>
                </a:lnTo>
                <a:lnTo>
                  <a:pt x="0" y="0"/>
                </a:lnTo>
                <a:close/>
              </a:path>
            </a:pathLst>
          </a:custGeom>
          <a:blipFill>
            <a:blip r:embed="rId4"/>
            <a:stretch>
              <a:fillRect l="-20497" r="-9795" b="-56173"/>
            </a:stretch>
          </a:blipFill>
        </p:spPr>
      </p:sp>
      <p:sp>
        <p:nvSpPr>
          <p:cNvPr id="12" name="TextBox 12"/>
          <p:cNvSpPr txBox="1"/>
          <p:nvPr/>
        </p:nvSpPr>
        <p:spPr>
          <a:xfrm>
            <a:off x="606081" y="3050699"/>
            <a:ext cx="4030913" cy="763270"/>
          </a:xfrm>
          <a:prstGeom prst="rect">
            <a:avLst/>
          </a:prstGeom>
        </p:spPr>
        <p:txBody>
          <a:bodyPr lIns="0" tIns="0" rIns="0" bIns="0" rtlCol="0" anchor="t">
            <a:spAutoFit/>
          </a:bodyPr>
          <a:lstStyle/>
          <a:p>
            <a:pPr algn="just">
              <a:lnSpc>
                <a:spcPts val="3080"/>
              </a:lnSpc>
            </a:pPr>
            <a:r>
              <a:rPr lang="en-US" sz="2200">
                <a:solidFill>
                  <a:srgbClr val="1C5739"/>
                </a:solidFill>
                <a:latin typeface="Inter Bold"/>
              </a:rPr>
              <a:t>Стратегія розвитку закладу освіти на засадах автономії</a:t>
            </a:r>
          </a:p>
        </p:txBody>
      </p:sp>
      <p:sp>
        <p:nvSpPr>
          <p:cNvPr id="13" name="TextBox 13"/>
          <p:cNvSpPr txBox="1"/>
          <p:nvPr/>
        </p:nvSpPr>
        <p:spPr>
          <a:xfrm>
            <a:off x="5754028" y="3099166"/>
            <a:ext cx="5269065" cy="1729317"/>
          </a:xfrm>
          <a:prstGeom prst="rect">
            <a:avLst/>
          </a:prstGeom>
        </p:spPr>
        <p:txBody>
          <a:bodyPr lIns="0" tIns="0" rIns="0" bIns="0" rtlCol="0" anchor="t">
            <a:spAutoFit/>
          </a:bodyPr>
          <a:lstStyle/>
          <a:p>
            <a:pPr algn="just">
              <a:lnSpc>
                <a:spcPts val="3419"/>
              </a:lnSpc>
            </a:pPr>
            <a:r>
              <a:rPr lang="en-US" sz="2442">
                <a:solidFill>
                  <a:srgbClr val="1C5739"/>
                </a:solidFill>
                <a:latin typeface="Inter Bold"/>
              </a:rPr>
              <a:t>Стратегія впровадження реформ у системі середньої освіти України та її входження в європейський освітні й простір</a:t>
            </a:r>
          </a:p>
        </p:txBody>
      </p:sp>
      <p:sp>
        <p:nvSpPr>
          <p:cNvPr id="14" name="TextBox 14"/>
          <p:cNvSpPr txBox="1"/>
          <p:nvPr/>
        </p:nvSpPr>
        <p:spPr>
          <a:xfrm>
            <a:off x="564156" y="1564205"/>
            <a:ext cx="3456481" cy="701675"/>
          </a:xfrm>
          <a:prstGeom prst="rect">
            <a:avLst/>
          </a:prstGeom>
        </p:spPr>
        <p:txBody>
          <a:bodyPr lIns="0" tIns="0" rIns="0" bIns="0" rtlCol="0" anchor="t">
            <a:spAutoFit/>
          </a:bodyPr>
          <a:lstStyle/>
          <a:p>
            <a:pPr algn="just">
              <a:lnSpc>
                <a:spcPts val="2800"/>
              </a:lnSpc>
            </a:pPr>
            <a:r>
              <a:rPr lang="en-US" sz="2000">
                <a:solidFill>
                  <a:srgbClr val="000000"/>
                </a:solidFill>
                <a:latin typeface="Inter Bold"/>
              </a:rPr>
              <a:t>XII літня управлінська школа “Закарпаття -2023”</a:t>
            </a:r>
          </a:p>
        </p:txBody>
      </p:sp>
      <p:sp>
        <p:nvSpPr>
          <p:cNvPr id="15" name="Freeform 15"/>
          <p:cNvSpPr/>
          <p:nvPr/>
        </p:nvSpPr>
        <p:spPr>
          <a:xfrm>
            <a:off x="5572194" y="1527843"/>
            <a:ext cx="5105913" cy="1476073"/>
          </a:xfrm>
          <a:custGeom>
            <a:avLst/>
            <a:gdLst/>
            <a:ahLst/>
            <a:cxnLst/>
            <a:rect l="l" t="t" r="r" b="b"/>
            <a:pathLst>
              <a:path w="5105913" h="1476073">
                <a:moveTo>
                  <a:pt x="0" y="0"/>
                </a:moveTo>
                <a:lnTo>
                  <a:pt x="5105913" y="0"/>
                </a:lnTo>
                <a:lnTo>
                  <a:pt x="5105913" y="1476073"/>
                </a:lnTo>
                <a:lnTo>
                  <a:pt x="0" y="14760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TextBox 16"/>
          <p:cNvSpPr txBox="1"/>
          <p:nvPr/>
        </p:nvSpPr>
        <p:spPr>
          <a:xfrm>
            <a:off x="6640754" y="1737988"/>
            <a:ext cx="2968793" cy="1047787"/>
          </a:xfrm>
          <a:prstGeom prst="rect">
            <a:avLst/>
          </a:prstGeom>
        </p:spPr>
        <p:txBody>
          <a:bodyPr lIns="0" tIns="0" rIns="0" bIns="0" rtlCol="0" anchor="t">
            <a:spAutoFit/>
          </a:bodyPr>
          <a:lstStyle/>
          <a:p>
            <a:pPr algn="ctr">
              <a:lnSpc>
                <a:spcPts val="2800"/>
              </a:lnSpc>
            </a:pPr>
            <a:r>
              <a:rPr lang="en-US" sz="2000" dirty="0">
                <a:solidFill>
                  <a:srgbClr val="000000"/>
                </a:solidFill>
                <a:latin typeface="Inter Bold"/>
              </a:rPr>
              <a:t>XXXI </a:t>
            </a:r>
            <a:r>
              <a:rPr lang="en-US" sz="2000" dirty="0" err="1">
                <a:solidFill>
                  <a:srgbClr val="000000"/>
                </a:solidFill>
                <a:latin typeface="Inter Bold"/>
              </a:rPr>
              <a:t>щорічна</a:t>
            </a:r>
            <a:r>
              <a:rPr lang="en-US" sz="2000" dirty="0">
                <a:solidFill>
                  <a:srgbClr val="000000"/>
                </a:solidFill>
                <a:latin typeface="Inter Bold"/>
              </a:rPr>
              <a:t> </a:t>
            </a:r>
            <a:r>
              <a:rPr lang="en-US" sz="2000" dirty="0" err="1">
                <a:solidFill>
                  <a:srgbClr val="000000"/>
                </a:solidFill>
                <a:latin typeface="Inter Bold"/>
              </a:rPr>
              <a:t>конференція</a:t>
            </a:r>
            <a:r>
              <a:rPr lang="en-US" sz="2000" dirty="0">
                <a:solidFill>
                  <a:srgbClr val="000000"/>
                </a:solidFill>
                <a:latin typeface="Inter Bold"/>
              </a:rPr>
              <a:t> ВГУ</a:t>
            </a:r>
            <a:endParaRPr lang="uk-UA" sz="2000" dirty="0">
              <a:solidFill>
                <a:srgbClr val="000000"/>
              </a:solidFill>
              <a:latin typeface="Inter Bold"/>
            </a:endParaRPr>
          </a:p>
          <a:p>
            <a:pPr algn="ctr">
              <a:lnSpc>
                <a:spcPts val="2800"/>
              </a:lnSpc>
            </a:pPr>
            <a:r>
              <a:rPr lang="uk-UA" sz="2000" dirty="0">
                <a:solidFill>
                  <a:srgbClr val="000000"/>
                </a:solidFill>
                <a:latin typeface="Inter Bold"/>
              </a:rPr>
              <a:t>Волинь, 2023 р.</a:t>
            </a:r>
            <a:endParaRPr lang="en-US" sz="2000" dirty="0">
              <a:solidFill>
                <a:srgbClr val="000000"/>
              </a:solidFill>
              <a:latin typeface="Inter Bold"/>
            </a:endParaRPr>
          </a:p>
        </p:txBody>
      </p:sp>
      <p:sp>
        <p:nvSpPr>
          <p:cNvPr id="17" name="Freeform 17"/>
          <p:cNvSpPr/>
          <p:nvPr/>
        </p:nvSpPr>
        <p:spPr>
          <a:xfrm>
            <a:off x="68581" y="4209883"/>
            <a:ext cx="5105913" cy="1476073"/>
          </a:xfrm>
          <a:custGeom>
            <a:avLst/>
            <a:gdLst/>
            <a:ahLst/>
            <a:cxnLst/>
            <a:rect l="l" t="t" r="r" b="b"/>
            <a:pathLst>
              <a:path w="5105913" h="1476073">
                <a:moveTo>
                  <a:pt x="0" y="0"/>
                </a:moveTo>
                <a:lnTo>
                  <a:pt x="5105913" y="0"/>
                </a:lnTo>
                <a:lnTo>
                  <a:pt x="5105913" y="1476073"/>
                </a:lnTo>
                <a:lnTo>
                  <a:pt x="0" y="14760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8" name="Freeform 18"/>
          <p:cNvSpPr/>
          <p:nvPr/>
        </p:nvSpPr>
        <p:spPr>
          <a:xfrm>
            <a:off x="356772" y="5771680"/>
            <a:ext cx="5419764" cy="2153841"/>
          </a:xfrm>
          <a:custGeom>
            <a:avLst/>
            <a:gdLst/>
            <a:ahLst/>
            <a:cxnLst/>
            <a:rect l="l" t="t" r="r" b="b"/>
            <a:pathLst>
              <a:path w="5419764" h="1819378">
                <a:moveTo>
                  <a:pt x="0" y="0"/>
                </a:moveTo>
                <a:lnTo>
                  <a:pt x="5419764" y="0"/>
                </a:lnTo>
                <a:lnTo>
                  <a:pt x="5419764" y="1819378"/>
                </a:lnTo>
                <a:lnTo>
                  <a:pt x="0" y="1819378"/>
                </a:lnTo>
                <a:lnTo>
                  <a:pt x="0" y="0"/>
                </a:lnTo>
                <a:close/>
              </a:path>
            </a:pathLst>
          </a:custGeom>
          <a:blipFill>
            <a:blip r:embed="rId4"/>
            <a:stretch>
              <a:fillRect l="-20497" r="-9795" b="-5765"/>
            </a:stretch>
          </a:blipFill>
        </p:spPr>
      </p:sp>
      <p:sp>
        <p:nvSpPr>
          <p:cNvPr id="19" name="Freeform 19"/>
          <p:cNvSpPr/>
          <p:nvPr/>
        </p:nvSpPr>
        <p:spPr>
          <a:xfrm>
            <a:off x="12153387" y="1527843"/>
            <a:ext cx="5105913" cy="1476073"/>
          </a:xfrm>
          <a:custGeom>
            <a:avLst/>
            <a:gdLst/>
            <a:ahLst/>
            <a:cxnLst/>
            <a:rect l="l" t="t" r="r" b="b"/>
            <a:pathLst>
              <a:path w="5105913" h="1476073">
                <a:moveTo>
                  <a:pt x="0" y="0"/>
                </a:moveTo>
                <a:lnTo>
                  <a:pt x="5105913" y="0"/>
                </a:lnTo>
                <a:lnTo>
                  <a:pt x="5105913" y="1476073"/>
                </a:lnTo>
                <a:lnTo>
                  <a:pt x="0" y="14760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0" name="Freeform 20"/>
          <p:cNvSpPr/>
          <p:nvPr/>
        </p:nvSpPr>
        <p:spPr>
          <a:xfrm>
            <a:off x="12559600" y="3315739"/>
            <a:ext cx="5022064" cy="2504597"/>
          </a:xfrm>
          <a:custGeom>
            <a:avLst/>
            <a:gdLst/>
            <a:ahLst/>
            <a:cxnLst/>
            <a:rect l="l" t="t" r="r" b="b"/>
            <a:pathLst>
              <a:path w="5022064" h="2504597">
                <a:moveTo>
                  <a:pt x="0" y="0"/>
                </a:moveTo>
                <a:lnTo>
                  <a:pt x="5022064" y="0"/>
                </a:lnTo>
                <a:lnTo>
                  <a:pt x="5022064" y="2504598"/>
                </a:lnTo>
                <a:lnTo>
                  <a:pt x="0" y="2504598"/>
                </a:lnTo>
                <a:lnTo>
                  <a:pt x="0" y="0"/>
                </a:lnTo>
                <a:close/>
              </a:path>
            </a:pathLst>
          </a:custGeom>
          <a:blipFill>
            <a:blip r:embed="rId4"/>
            <a:stretch>
              <a:fillRect l="-49024" r="-33991"/>
            </a:stretch>
          </a:blipFill>
        </p:spPr>
      </p:sp>
      <p:sp>
        <p:nvSpPr>
          <p:cNvPr id="21" name="TextBox 21"/>
          <p:cNvSpPr txBox="1"/>
          <p:nvPr/>
        </p:nvSpPr>
        <p:spPr>
          <a:xfrm>
            <a:off x="537720" y="5920350"/>
            <a:ext cx="5057868" cy="1954702"/>
          </a:xfrm>
          <a:prstGeom prst="rect">
            <a:avLst/>
          </a:prstGeom>
        </p:spPr>
        <p:txBody>
          <a:bodyPr lIns="0" tIns="0" rIns="0" bIns="0" rtlCol="0" anchor="t">
            <a:spAutoFit/>
          </a:bodyPr>
          <a:lstStyle/>
          <a:p>
            <a:pPr algn="just">
              <a:lnSpc>
                <a:spcPts val="3080"/>
              </a:lnSpc>
            </a:pPr>
            <a:r>
              <a:rPr lang="en-US" sz="2200" dirty="0" err="1">
                <a:solidFill>
                  <a:srgbClr val="1C5739"/>
                </a:solidFill>
                <a:latin typeface="Inter Bold"/>
              </a:rPr>
              <a:t>Ознайомлення</a:t>
            </a:r>
            <a:r>
              <a:rPr lang="en-US" sz="2200" dirty="0">
                <a:solidFill>
                  <a:srgbClr val="1C5739"/>
                </a:solidFill>
                <a:latin typeface="Inter Bold"/>
              </a:rPr>
              <a:t> з </a:t>
            </a:r>
            <a:r>
              <a:rPr lang="en-US" sz="2200" dirty="0" err="1">
                <a:solidFill>
                  <a:srgbClr val="1C5739"/>
                </a:solidFill>
                <a:latin typeface="Inter Bold"/>
              </a:rPr>
              <a:t>досвідом</a:t>
            </a:r>
            <a:r>
              <a:rPr lang="en-US" sz="2200" dirty="0">
                <a:solidFill>
                  <a:srgbClr val="1C5739"/>
                </a:solidFill>
                <a:latin typeface="Inter Bold"/>
              </a:rPr>
              <a:t> </a:t>
            </a:r>
            <a:r>
              <a:rPr lang="en-US" sz="2200" dirty="0" err="1">
                <a:solidFill>
                  <a:srgbClr val="1C5739"/>
                </a:solidFill>
                <a:latin typeface="Inter Bold"/>
              </a:rPr>
              <a:t>роботи</a:t>
            </a:r>
            <a:r>
              <a:rPr lang="en-US" sz="2200" dirty="0">
                <a:solidFill>
                  <a:srgbClr val="1C5739"/>
                </a:solidFill>
                <a:latin typeface="Inter Bold"/>
              </a:rPr>
              <a:t> </a:t>
            </a:r>
            <a:r>
              <a:rPr lang="en-US" sz="2200" dirty="0" err="1">
                <a:solidFill>
                  <a:srgbClr val="1C5739"/>
                </a:solidFill>
                <a:latin typeface="Inter Bold"/>
              </a:rPr>
              <a:t>Тернопільського</a:t>
            </a:r>
            <a:r>
              <a:rPr lang="en-US" sz="2200" dirty="0">
                <a:solidFill>
                  <a:srgbClr val="1C5739"/>
                </a:solidFill>
                <a:latin typeface="Inter Bold"/>
              </a:rPr>
              <a:t> НВ</a:t>
            </a:r>
            <a:r>
              <a:rPr lang="uk-UA" sz="2200" dirty="0">
                <a:solidFill>
                  <a:srgbClr val="1C5739"/>
                </a:solidFill>
                <a:latin typeface="Inter Bold"/>
              </a:rPr>
              <a:t>К «Школа ліцей №6»</a:t>
            </a:r>
            <a:r>
              <a:rPr lang="en-US" sz="2200" dirty="0">
                <a:solidFill>
                  <a:srgbClr val="1C5739"/>
                </a:solidFill>
                <a:latin typeface="Inter Bold"/>
              </a:rPr>
              <a:t> </a:t>
            </a:r>
            <a:r>
              <a:rPr lang="en-US" sz="2200" dirty="0" err="1">
                <a:solidFill>
                  <a:srgbClr val="1C5739"/>
                </a:solidFill>
                <a:latin typeface="Inter Bold"/>
              </a:rPr>
              <a:t>ім</a:t>
            </a:r>
            <a:r>
              <a:rPr lang="en-US" sz="2200" dirty="0">
                <a:solidFill>
                  <a:srgbClr val="1C5739"/>
                </a:solidFill>
                <a:latin typeface="Inter Bold"/>
              </a:rPr>
              <a:t>. </a:t>
            </a:r>
            <a:r>
              <a:rPr lang="en-US" sz="2200" dirty="0" err="1">
                <a:solidFill>
                  <a:srgbClr val="1C5739"/>
                </a:solidFill>
                <a:latin typeface="Inter Bold"/>
              </a:rPr>
              <a:t>Назарія</a:t>
            </a:r>
            <a:r>
              <a:rPr lang="en-US" sz="2200" dirty="0">
                <a:solidFill>
                  <a:srgbClr val="1C5739"/>
                </a:solidFill>
                <a:latin typeface="Inter Bold"/>
              </a:rPr>
              <a:t> </a:t>
            </a:r>
            <a:r>
              <a:rPr lang="en-US" sz="2200" dirty="0" err="1">
                <a:solidFill>
                  <a:srgbClr val="1C5739"/>
                </a:solidFill>
                <a:latin typeface="Inter Bold"/>
              </a:rPr>
              <a:t>Яремчука</a:t>
            </a:r>
            <a:r>
              <a:rPr lang="uk-UA" sz="2200" dirty="0">
                <a:solidFill>
                  <a:srgbClr val="1C5739"/>
                </a:solidFill>
                <a:latin typeface="Inter Bold"/>
              </a:rPr>
              <a:t>»</a:t>
            </a:r>
            <a:r>
              <a:rPr lang="en-US" sz="2200" dirty="0">
                <a:solidFill>
                  <a:srgbClr val="1C5739"/>
                </a:solidFill>
                <a:latin typeface="Inter Bold"/>
              </a:rPr>
              <a:t> </a:t>
            </a:r>
            <a:r>
              <a:rPr lang="en-US" sz="2200" dirty="0" err="1">
                <a:solidFill>
                  <a:srgbClr val="1C5739"/>
                </a:solidFill>
                <a:latin typeface="Inter Bold"/>
              </a:rPr>
              <a:t>та</a:t>
            </a:r>
            <a:r>
              <a:rPr lang="en-US" sz="2200" dirty="0">
                <a:solidFill>
                  <a:srgbClr val="1C5739"/>
                </a:solidFill>
                <a:latin typeface="Inter Bold"/>
              </a:rPr>
              <a:t> </a:t>
            </a:r>
            <a:r>
              <a:rPr lang="en-US" sz="2200" dirty="0" err="1">
                <a:solidFill>
                  <a:srgbClr val="1C5739"/>
                </a:solidFill>
                <a:latin typeface="Inter Bold"/>
              </a:rPr>
              <a:t>культурно-історичних</a:t>
            </a:r>
            <a:r>
              <a:rPr lang="en-US" sz="2200" dirty="0">
                <a:solidFill>
                  <a:srgbClr val="1C5739"/>
                </a:solidFill>
                <a:latin typeface="Inter Bold"/>
              </a:rPr>
              <a:t> </a:t>
            </a:r>
            <a:r>
              <a:rPr lang="en-US" sz="2200" dirty="0" err="1">
                <a:solidFill>
                  <a:srgbClr val="1C5739"/>
                </a:solidFill>
                <a:latin typeface="Inter Bold"/>
              </a:rPr>
              <a:t>пам’яток</a:t>
            </a:r>
            <a:r>
              <a:rPr lang="uk-UA" sz="2200" dirty="0">
                <a:solidFill>
                  <a:srgbClr val="1C5739"/>
                </a:solidFill>
                <a:latin typeface="Inter Bold"/>
              </a:rPr>
              <a:t> Тернопільщини</a:t>
            </a:r>
            <a:endParaRPr lang="en-US" sz="2200" dirty="0">
              <a:solidFill>
                <a:srgbClr val="1C5739"/>
              </a:solidFill>
              <a:latin typeface="Inter Bold"/>
            </a:endParaRPr>
          </a:p>
        </p:txBody>
      </p:sp>
      <p:sp>
        <p:nvSpPr>
          <p:cNvPr id="22" name="TextBox 22"/>
          <p:cNvSpPr txBox="1"/>
          <p:nvPr/>
        </p:nvSpPr>
        <p:spPr>
          <a:xfrm>
            <a:off x="514326" y="4250059"/>
            <a:ext cx="4701725" cy="886268"/>
          </a:xfrm>
          <a:prstGeom prst="rect">
            <a:avLst/>
          </a:prstGeom>
        </p:spPr>
        <p:txBody>
          <a:bodyPr wrap="square" lIns="0" tIns="0" rIns="0" bIns="0" rtlCol="0" anchor="t">
            <a:spAutoFit/>
          </a:bodyPr>
          <a:lstStyle/>
          <a:p>
            <a:pPr algn="ctr">
              <a:lnSpc>
                <a:spcPts val="3639"/>
              </a:lnSpc>
            </a:pPr>
            <a:r>
              <a:rPr lang="en-US" sz="2599" dirty="0" err="1">
                <a:solidFill>
                  <a:srgbClr val="000000"/>
                </a:solidFill>
                <a:latin typeface="Inter Bold"/>
              </a:rPr>
              <a:t>Методичні</a:t>
            </a:r>
            <a:r>
              <a:rPr lang="en-US" sz="2599" dirty="0">
                <a:solidFill>
                  <a:srgbClr val="000000"/>
                </a:solidFill>
                <a:latin typeface="Inter Bold"/>
              </a:rPr>
              <a:t> </a:t>
            </a:r>
            <a:r>
              <a:rPr lang="en-US" sz="2599" dirty="0" err="1">
                <a:solidFill>
                  <a:srgbClr val="000000"/>
                </a:solidFill>
                <a:latin typeface="Inter Bold"/>
              </a:rPr>
              <a:t>відвідини</a:t>
            </a:r>
            <a:endParaRPr lang="uk-UA" sz="2599" dirty="0">
              <a:solidFill>
                <a:srgbClr val="000000"/>
              </a:solidFill>
              <a:latin typeface="Inter Bold"/>
            </a:endParaRPr>
          </a:p>
          <a:p>
            <a:pPr algn="ctr">
              <a:lnSpc>
                <a:spcPts val="3639"/>
              </a:lnSpc>
            </a:pPr>
            <a:r>
              <a:rPr lang="uk-UA" sz="2599" dirty="0">
                <a:solidFill>
                  <a:srgbClr val="000000"/>
                </a:solidFill>
                <a:latin typeface="Inter Bold"/>
              </a:rPr>
              <a:t>Тернопіль, 27 січня 2024 р.</a:t>
            </a:r>
            <a:endParaRPr lang="en-US" sz="2599" dirty="0">
              <a:solidFill>
                <a:srgbClr val="000000"/>
              </a:solidFill>
              <a:latin typeface="Inter Bold"/>
            </a:endParaRPr>
          </a:p>
        </p:txBody>
      </p:sp>
      <p:sp>
        <p:nvSpPr>
          <p:cNvPr id="23" name="TextBox 23"/>
          <p:cNvSpPr txBox="1"/>
          <p:nvPr/>
        </p:nvSpPr>
        <p:spPr>
          <a:xfrm>
            <a:off x="13146004" y="1737988"/>
            <a:ext cx="2968793" cy="1047787"/>
          </a:xfrm>
          <a:prstGeom prst="rect">
            <a:avLst/>
          </a:prstGeom>
        </p:spPr>
        <p:txBody>
          <a:bodyPr lIns="0" tIns="0" rIns="0" bIns="0" rtlCol="0" anchor="t">
            <a:spAutoFit/>
          </a:bodyPr>
          <a:lstStyle/>
          <a:p>
            <a:pPr algn="ctr">
              <a:lnSpc>
                <a:spcPts val="2800"/>
              </a:lnSpc>
            </a:pPr>
            <a:r>
              <a:rPr lang="en-US" sz="2000" dirty="0">
                <a:solidFill>
                  <a:srgbClr val="000000"/>
                </a:solidFill>
                <a:latin typeface="Inter Bold"/>
              </a:rPr>
              <a:t>ІІ </a:t>
            </a:r>
            <a:r>
              <a:rPr lang="en-US" sz="2000" dirty="0" err="1">
                <a:solidFill>
                  <a:srgbClr val="000000"/>
                </a:solidFill>
                <a:latin typeface="Inter Bold"/>
              </a:rPr>
              <a:t>конференція</a:t>
            </a:r>
            <a:r>
              <a:rPr lang="en-US" sz="2000" dirty="0">
                <a:solidFill>
                  <a:srgbClr val="000000"/>
                </a:solidFill>
                <a:latin typeface="Inter Bold"/>
              </a:rPr>
              <a:t> ВГУ </a:t>
            </a:r>
            <a:r>
              <a:rPr lang="en-US" sz="2000" dirty="0" err="1">
                <a:solidFill>
                  <a:srgbClr val="000000"/>
                </a:solidFill>
                <a:latin typeface="Inter Bold"/>
              </a:rPr>
              <a:t>по</a:t>
            </a:r>
            <a:r>
              <a:rPr lang="en-US" sz="2000" dirty="0">
                <a:solidFill>
                  <a:srgbClr val="000000"/>
                </a:solidFill>
                <a:latin typeface="Inter Bold"/>
              </a:rPr>
              <a:t> </a:t>
            </a:r>
            <a:r>
              <a:rPr lang="en-US" sz="2000" dirty="0" err="1">
                <a:solidFill>
                  <a:srgbClr val="000000"/>
                </a:solidFill>
                <a:latin typeface="Inter Bold"/>
              </a:rPr>
              <a:t>застосунках</a:t>
            </a:r>
            <a:r>
              <a:rPr lang="en-US" sz="2000" dirty="0">
                <a:solidFill>
                  <a:srgbClr val="000000"/>
                </a:solidFill>
                <a:latin typeface="Inter Bold"/>
              </a:rPr>
              <a:t> ШІ</a:t>
            </a:r>
            <a:endParaRPr lang="uk-UA" sz="2000" dirty="0">
              <a:solidFill>
                <a:srgbClr val="000000"/>
              </a:solidFill>
              <a:latin typeface="Inter Bold"/>
            </a:endParaRPr>
          </a:p>
          <a:p>
            <a:pPr algn="ctr">
              <a:lnSpc>
                <a:spcPts val="2800"/>
              </a:lnSpc>
            </a:pPr>
            <a:r>
              <a:rPr lang="uk-UA" sz="2000" dirty="0">
                <a:solidFill>
                  <a:srgbClr val="000000"/>
                </a:solidFill>
                <a:latin typeface="Inter Bold"/>
              </a:rPr>
              <a:t>Київ, 2024 р.</a:t>
            </a:r>
            <a:endParaRPr lang="en-US" sz="2000" dirty="0">
              <a:solidFill>
                <a:srgbClr val="000000"/>
              </a:solidFill>
              <a:latin typeface="Inter Bold"/>
            </a:endParaRPr>
          </a:p>
        </p:txBody>
      </p:sp>
      <p:sp>
        <p:nvSpPr>
          <p:cNvPr id="24" name="TextBox 24"/>
          <p:cNvSpPr txBox="1"/>
          <p:nvPr/>
        </p:nvSpPr>
        <p:spPr>
          <a:xfrm>
            <a:off x="12601158" y="3581566"/>
            <a:ext cx="4793131" cy="1934845"/>
          </a:xfrm>
          <a:prstGeom prst="rect">
            <a:avLst/>
          </a:prstGeom>
        </p:spPr>
        <p:txBody>
          <a:bodyPr lIns="0" tIns="0" rIns="0" bIns="0" rtlCol="0" anchor="t">
            <a:spAutoFit/>
          </a:bodyPr>
          <a:lstStyle/>
          <a:p>
            <a:pPr algn="just">
              <a:lnSpc>
                <a:spcPts val="3080"/>
              </a:lnSpc>
            </a:pPr>
            <a:r>
              <a:rPr lang="en-US" sz="2200">
                <a:solidFill>
                  <a:srgbClr val="1C5739"/>
                </a:solidFill>
                <a:latin typeface="Inter Bold"/>
              </a:rPr>
              <a:t>Інновації в освіті: інтеграція нейронних мереж та сучасних управлінських стратегій для створення цифрового простору закладу ЗСО</a:t>
            </a:r>
          </a:p>
        </p:txBody>
      </p:sp>
      <p:sp>
        <p:nvSpPr>
          <p:cNvPr id="25" name="Freeform 25"/>
          <p:cNvSpPr/>
          <p:nvPr/>
        </p:nvSpPr>
        <p:spPr>
          <a:xfrm>
            <a:off x="6747969" y="5911480"/>
            <a:ext cx="5105913" cy="1476073"/>
          </a:xfrm>
          <a:custGeom>
            <a:avLst/>
            <a:gdLst/>
            <a:ahLst/>
            <a:cxnLst/>
            <a:rect l="l" t="t" r="r" b="b"/>
            <a:pathLst>
              <a:path w="5105913" h="1476073">
                <a:moveTo>
                  <a:pt x="0" y="0"/>
                </a:moveTo>
                <a:lnTo>
                  <a:pt x="5105913" y="0"/>
                </a:lnTo>
                <a:lnTo>
                  <a:pt x="5105913" y="1476073"/>
                </a:lnTo>
                <a:lnTo>
                  <a:pt x="0" y="14760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6" name="Freeform 26"/>
          <p:cNvSpPr/>
          <p:nvPr/>
        </p:nvSpPr>
        <p:spPr>
          <a:xfrm>
            <a:off x="6516856" y="7387553"/>
            <a:ext cx="5419764" cy="2331155"/>
          </a:xfrm>
          <a:custGeom>
            <a:avLst/>
            <a:gdLst/>
            <a:ahLst/>
            <a:cxnLst/>
            <a:rect l="l" t="t" r="r" b="b"/>
            <a:pathLst>
              <a:path w="5419764" h="2331155">
                <a:moveTo>
                  <a:pt x="0" y="0"/>
                </a:moveTo>
                <a:lnTo>
                  <a:pt x="5419764" y="0"/>
                </a:lnTo>
                <a:lnTo>
                  <a:pt x="5419764" y="2331156"/>
                </a:lnTo>
                <a:lnTo>
                  <a:pt x="0" y="2331156"/>
                </a:lnTo>
                <a:lnTo>
                  <a:pt x="0" y="0"/>
                </a:lnTo>
                <a:close/>
              </a:path>
            </a:pathLst>
          </a:custGeom>
          <a:blipFill>
            <a:blip r:embed="rId4"/>
            <a:stretch>
              <a:fillRect l="-40328" r="-26615" b="-5765"/>
            </a:stretch>
          </a:blipFill>
        </p:spPr>
      </p:sp>
      <p:sp>
        <p:nvSpPr>
          <p:cNvPr id="27" name="TextBox 27"/>
          <p:cNvSpPr txBox="1"/>
          <p:nvPr/>
        </p:nvSpPr>
        <p:spPr>
          <a:xfrm>
            <a:off x="7055926" y="6222849"/>
            <a:ext cx="4341624" cy="1347228"/>
          </a:xfrm>
          <a:prstGeom prst="rect">
            <a:avLst/>
          </a:prstGeom>
        </p:spPr>
        <p:txBody>
          <a:bodyPr lIns="0" tIns="0" rIns="0" bIns="0" rtlCol="0" anchor="t">
            <a:spAutoFit/>
          </a:bodyPr>
          <a:lstStyle/>
          <a:p>
            <a:pPr algn="just">
              <a:lnSpc>
                <a:spcPts val="3605"/>
              </a:lnSpc>
            </a:pPr>
            <a:r>
              <a:rPr lang="en-US" sz="2575" spc="-103" dirty="0" err="1">
                <a:solidFill>
                  <a:srgbClr val="000000"/>
                </a:solidFill>
                <a:latin typeface="Inter Bold"/>
              </a:rPr>
              <a:t>Mіні-EdCamp</a:t>
            </a:r>
            <a:r>
              <a:rPr lang="en-US" sz="2575" spc="-103" dirty="0">
                <a:solidFill>
                  <a:srgbClr val="000000"/>
                </a:solidFill>
                <a:latin typeface="Inter Bold"/>
              </a:rPr>
              <a:t> </a:t>
            </a:r>
            <a:r>
              <a:rPr lang="en-US" sz="2575" spc="-103" dirty="0" err="1">
                <a:solidFill>
                  <a:srgbClr val="000000"/>
                </a:solidFill>
                <a:latin typeface="Inter Bold"/>
              </a:rPr>
              <a:t>конференція</a:t>
            </a:r>
            <a:endParaRPr lang="uk-UA" sz="2575" spc="-103" dirty="0">
              <a:solidFill>
                <a:srgbClr val="000000"/>
              </a:solidFill>
              <a:latin typeface="Inter Bold"/>
            </a:endParaRPr>
          </a:p>
          <a:p>
            <a:pPr algn="ctr">
              <a:lnSpc>
                <a:spcPts val="3605"/>
              </a:lnSpc>
            </a:pPr>
            <a:r>
              <a:rPr lang="uk-UA" sz="2575" spc="-103" dirty="0">
                <a:solidFill>
                  <a:srgbClr val="000000"/>
                </a:solidFill>
                <a:latin typeface="Inter Bold"/>
              </a:rPr>
              <a:t>Тернопіль 1 червня 2024 р.</a:t>
            </a:r>
            <a:endParaRPr lang="en-US" sz="2575" spc="-103" dirty="0">
              <a:solidFill>
                <a:srgbClr val="000000"/>
              </a:solidFill>
              <a:latin typeface="Inter Bold"/>
            </a:endParaRPr>
          </a:p>
          <a:p>
            <a:pPr algn="just">
              <a:lnSpc>
                <a:spcPts val="3605"/>
              </a:lnSpc>
            </a:pPr>
            <a:endParaRPr lang="en-US" sz="2575" spc="-103" dirty="0">
              <a:solidFill>
                <a:srgbClr val="000000"/>
              </a:solidFill>
              <a:latin typeface="Inter Bold"/>
            </a:endParaRPr>
          </a:p>
        </p:txBody>
      </p:sp>
      <p:sp>
        <p:nvSpPr>
          <p:cNvPr id="28" name="TextBox 28"/>
          <p:cNvSpPr txBox="1"/>
          <p:nvPr/>
        </p:nvSpPr>
        <p:spPr>
          <a:xfrm>
            <a:off x="6767621" y="8009744"/>
            <a:ext cx="4851233" cy="1298575"/>
          </a:xfrm>
          <a:prstGeom prst="rect">
            <a:avLst/>
          </a:prstGeom>
        </p:spPr>
        <p:txBody>
          <a:bodyPr lIns="0" tIns="0" rIns="0" bIns="0" rtlCol="0" anchor="t">
            <a:spAutoFit/>
          </a:bodyPr>
          <a:lstStyle/>
          <a:p>
            <a:pPr algn="ctr">
              <a:lnSpc>
                <a:spcPts val="3499"/>
              </a:lnSpc>
              <a:spcBef>
                <a:spcPct val="0"/>
              </a:spcBef>
            </a:pPr>
            <a:r>
              <a:rPr lang="en-US" sz="2499">
                <a:solidFill>
                  <a:srgbClr val="1C5739"/>
                </a:solidFill>
                <a:latin typeface="Open Sans Bold"/>
              </a:rPr>
              <a:t>“Школа як центр стійкості у громаді: культурний, соціальний, інноваційний”</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0F5FF"/>
        </a:solidFill>
        <a:effectLst/>
      </p:bgPr>
    </p:bg>
    <p:spTree>
      <p:nvGrpSpPr>
        <p:cNvPr id="1" name=""/>
        <p:cNvGrpSpPr/>
        <p:nvPr/>
      </p:nvGrpSpPr>
      <p:grpSpPr>
        <a:xfrm>
          <a:off x="0" y="0"/>
          <a:ext cx="0" cy="0"/>
          <a:chOff x="0" y="0"/>
          <a:chExt cx="0" cy="0"/>
        </a:xfrm>
      </p:grpSpPr>
      <p:grpSp>
        <p:nvGrpSpPr>
          <p:cNvPr id="2" name="Group 2"/>
          <p:cNvGrpSpPr/>
          <p:nvPr/>
        </p:nvGrpSpPr>
        <p:grpSpPr>
          <a:xfrm>
            <a:off x="-828899" y="-795256"/>
            <a:ext cx="2057400" cy="2057400"/>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C91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0" y="8229600"/>
            <a:ext cx="2057400" cy="2040640"/>
            <a:chOff x="0" y="0"/>
            <a:chExt cx="819476" cy="812800"/>
          </a:xfrm>
        </p:grpSpPr>
        <p:sp>
          <p:nvSpPr>
            <p:cNvPr id="6" name="Freeform 6"/>
            <p:cNvSpPr/>
            <p:nvPr/>
          </p:nvSpPr>
          <p:spPr>
            <a:xfrm>
              <a:off x="0" y="0"/>
              <a:ext cx="819476" cy="812800"/>
            </a:xfrm>
            <a:custGeom>
              <a:avLst/>
              <a:gdLst/>
              <a:ahLst/>
              <a:cxnLst/>
              <a:rect l="l" t="t" r="r" b="b"/>
              <a:pathLst>
                <a:path w="819476" h="812800">
                  <a:moveTo>
                    <a:pt x="0" y="0"/>
                  </a:moveTo>
                  <a:lnTo>
                    <a:pt x="819476" y="0"/>
                  </a:lnTo>
                  <a:lnTo>
                    <a:pt x="819476" y="812800"/>
                  </a:lnTo>
                  <a:lnTo>
                    <a:pt x="0" y="812800"/>
                  </a:lnTo>
                  <a:close/>
                </a:path>
              </a:pathLst>
            </a:custGeom>
            <a:solidFill>
              <a:srgbClr val="FD7075"/>
            </a:solidFill>
          </p:spPr>
        </p:sp>
        <p:sp>
          <p:nvSpPr>
            <p:cNvPr id="7" name="TextBox 7"/>
            <p:cNvSpPr txBox="1"/>
            <p:nvPr/>
          </p:nvSpPr>
          <p:spPr>
            <a:xfrm>
              <a:off x="0" y="-38100"/>
              <a:ext cx="819476"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1509118" y="467264"/>
            <a:ext cx="16242691" cy="8365317"/>
          </a:xfrm>
          <a:prstGeom prst="rect">
            <a:avLst/>
          </a:prstGeom>
        </p:spPr>
        <p:txBody>
          <a:bodyPr lIns="0" tIns="0" rIns="0" bIns="0" rtlCol="0" anchor="t">
            <a:spAutoFit/>
          </a:bodyPr>
          <a:lstStyle/>
          <a:p>
            <a:pPr algn="just">
              <a:lnSpc>
                <a:spcPts val="4446"/>
              </a:lnSpc>
            </a:pPr>
            <a:r>
              <a:rPr lang="en-US" sz="3176" dirty="0">
                <a:solidFill>
                  <a:srgbClr val="000000"/>
                </a:solidFill>
                <a:latin typeface="PT Serif"/>
              </a:rPr>
              <a:t> </a:t>
            </a:r>
            <a:r>
              <a:rPr lang="en-US" sz="3176" dirty="0" err="1">
                <a:solidFill>
                  <a:srgbClr val="000000"/>
                </a:solidFill>
                <a:latin typeface="PT Serif"/>
              </a:rPr>
              <a:t>Опорний</a:t>
            </a:r>
            <a:r>
              <a:rPr lang="en-US" sz="3176" dirty="0">
                <a:solidFill>
                  <a:srgbClr val="000000"/>
                </a:solidFill>
                <a:latin typeface="PT Serif"/>
              </a:rPr>
              <a:t> </a:t>
            </a:r>
            <a:r>
              <a:rPr lang="en-US" sz="3176" dirty="0" err="1">
                <a:solidFill>
                  <a:srgbClr val="000000"/>
                </a:solidFill>
                <a:latin typeface="PT Serif"/>
              </a:rPr>
              <a:t>заклад</a:t>
            </a:r>
            <a:r>
              <a:rPr lang="en-US" sz="3176" dirty="0">
                <a:solidFill>
                  <a:srgbClr val="000000"/>
                </a:solidFill>
                <a:latin typeface="PT Serif"/>
              </a:rPr>
              <a:t> </a:t>
            </a:r>
            <a:r>
              <a:rPr lang="en-US" sz="3176" dirty="0" err="1">
                <a:solidFill>
                  <a:srgbClr val="000000"/>
                </a:solidFill>
                <a:latin typeface="PT Serif"/>
              </a:rPr>
              <a:t>освіти</a:t>
            </a:r>
            <a:r>
              <a:rPr lang="en-US" sz="3176" dirty="0">
                <a:solidFill>
                  <a:srgbClr val="000000"/>
                </a:solidFill>
                <a:latin typeface="PT Serif"/>
              </a:rPr>
              <a:t> </a:t>
            </a:r>
            <a:r>
              <a:rPr lang="en-US" sz="3176" dirty="0" err="1">
                <a:solidFill>
                  <a:srgbClr val="000000"/>
                </a:solidFill>
                <a:latin typeface="PT Serif"/>
              </a:rPr>
              <a:t>здійснює</a:t>
            </a:r>
            <a:r>
              <a:rPr lang="en-US" sz="3176" dirty="0">
                <a:solidFill>
                  <a:srgbClr val="000000"/>
                </a:solidFill>
                <a:latin typeface="PT Serif"/>
              </a:rPr>
              <a:t> </a:t>
            </a:r>
            <a:r>
              <a:rPr lang="en-US" sz="3176" dirty="0" err="1">
                <a:solidFill>
                  <a:srgbClr val="000000"/>
                </a:solidFill>
                <a:latin typeface="PT Serif"/>
              </a:rPr>
              <a:t>свою</a:t>
            </a:r>
            <a:r>
              <a:rPr lang="en-US" sz="3176" dirty="0">
                <a:solidFill>
                  <a:srgbClr val="000000"/>
                </a:solidFill>
                <a:latin typeface="PT Serif"/>
              </a:rPr>
              <a:t> </a:t>
            </a:r>
            <a:r>
              <a:rPr lang="en-US" sz="3176" dirty="0" err="1">
                <a:solidFill>
                  <a:srgbClr val="000000"/>
                </a:solidFill>
                <a:latin typeface="PT Serif"/>
              </a:rPr>
              <a:t>діяльність</a:t>
            </a:r>
            <a:r>
              <a:rPr lang="en-US" sz="3176" dirty="0">
                <a:solidFill>
                  <a:srgbClr val="000000"/>
                </a:solidFill>
                <a:latin typeface="PT Serif"/>
              </a:rPr>
              <a:t> </a:t>
            </a:r>
            <a:r>
              <a:rPr lang="en-US" sz="3176" dirty="0" err="1">
                <a:solidFill>
                  <a:srgbClr val="000000"/>
                </a:solidFill>
                <a:latin typeface="PT Serif"/>
              </a:rPr>
              <a:t>за</a:t>
            </a:r>
            <a:r>
              <a:rPr lang="en-US" sz="3176" dirty="0">
                <a:solidFill>
                  <a:srgbClr val="000000"/>
                </a:solidFill>
                <a:latin typeface="PT Serif"/>
              </a:rPr>
              <a:t> </a:t>
            </a:r>
            <a:r>
              <a:rPr lang="en-US" sz="3176" dirty="0" err="1">
                <a:solidFill>
                  <a:srgbClr val="000000"/>
                </a:solidFill>
                <a:latin typeface="PT Serif"/>
              </a:rPr>
              <a:t>Статутом</a:t>
            </a:r>
            <a:r>
              <a:rPr lang="en-US" sz="3176" dirty="0">
                <a:solidFill>
                  <a:srgbClr val="000000"/>
                </a:solidFill>
                <a:latin typeface="PT Serif"/>
              </a:rPr>
              <a:t> </a:t>
            </a:r>
            <a:r>
              <a:rPr lang="en-US" sz="3176" dirty="0" err="1">
                <a:solidFill>
                  <a:srgbClr val="000000"/>
                </a:solidFill>
                <a:latin typeface="PT Serif"/>
              </a:rPr>
              <a:t>затвердженим</a:t>
            </a:r>
            <a:r>
              <a:rPr lang="en-US" sz="3176" dirty="0">
                <a:solidFill>
                  <a:srgbClr val="000000"/>
                </a:solidFill>
                <a:latin typeface="PT Serif"/>
              </a:rPr>
              <a:t> </a:t>
            </a:r>
            <a:r>
              <a:rPr lang="en-US" sz="3176" dirty="0" err="1">
                <a:solidFill>
                  <a:srgbClr val="000000"/>
                </a:solidFill>
                <a:latin typeface="PT Serif"/>
              </a:rPr>
              <a:t>Рішенням</a:t>
            </a:r>
            <a:r>
              <a:rPr lang="en-US" sz="3176" dirty="0">
                <a:solidFill>
                  <a:srgbClr val="000000"/>
                </a:solidFill>
                <a:latin typeface="PT Serif"/>
              </a:rPr>
              <a:t> 11-ї </a:t>
            </a:r>
            <a:r>
              <a:rPr lang="en-US" sz="3176" dirty="0" err="1">
                <a:solidFill>
                  <a:srgbClr val="000000"/>
                </a:solidFill>
                <a:latin typeface="PT Serif"/>
              </a:rPr>
              <a:t>сесії</a:t>
            </a:r>
            <a:r>
              <a:rPr lang="en-US" sz="3176" dirty="0">
                <a:solidFill>
                  <a:srgbClr val="000000"/>
                </a:solidFill>
                <a:latin typeface="PT Serif"/>
              </a:rPr>
              <a:t> VIII </a:t>
            </a:r>
            <a:r>
              <a:rPr lang="en-US" sz="3176" dirty="0" err="1">
                <a:solidFill>
                  <a:srgbClr val="000000"/>
                </a:solidFill>
                <a:latin typeface="PT Serif"/>
              </a:rPr>
              <a:t>скликання</a:t>
            </a:r>
            <a:r>
              <a:rPr lang="en-US" sz="3176" dirty="0">
                <a:solidFill>
                  <a:srgbClr val="000000"/>
                </a:solidFill>
                <a:latin typeface="PT Serif"/>
              </a:rPr>
              <a:t> </a:t>
            </a:r>
            <a:r>
              <a:rPr lang="en-US" sz="3176" dirty="0" err="1">
                <a:solidFill>
                  <a:srgbClr val="000000"/>
                </a:solidFill>
                <a:latin typeface="PT Serif"/>
              </a:rPr>
              <a:t>Клішковецької</a:t>
            </a:r>
            <a:r>
              <a:rPr lang="en-US" sz="3176" dirty="0">
                <a:solidFill>
                  <a:srgbClr val="000000"/>
                </a:solidFill>
                <a:latin typeface="PT Serif"/>
              </a:rPr>
              <a:t> </a:t>
            </a:r>
            <a:r>
              <a:rPr lang="en-US" sz="3176" dirty="0" err="1">
                <a:solidFill>
                  <a:srgbClr val="000000"/>
                </a:solidFill>
                <a:latin typeface="PT Serif"/>
              </a:rPr>
              <a:t>сільської</a:t>
            </a:r>
            <a:r>
              <a:rPr lang="en-US" sz="3176" dirty="0">
                <a:solidFill>
                  <a:srgbClr val="000000"/>
                </a:solidFill>
                <a:latin typeface="PT Serif"/>
              </a:rPr>
              <a:t> </a:t>
            </a:r>
            <a:r>
              <a:rPr lang="en-US" sz="3176" dirty="0" err="1">
                <a:solidFill>
                  <a:srgbClr val="000000"/>
                </a:solidFill>
                <a:latin typeface="PT Serif"/>
              </a:rPr>
              <a:t>ради</a:t>
            </a:r>
            <a:r>
              <a:rPr lang="en-US" sz="3176" dirty="0">
                <a:solidFill>
                  <a:srgbClr val="000000"/>
                </a:solidFill>
                <a:latin typeface="PT Serif"/>
              </a:rPr>
              <a:t> </a:t>
            </a:r>
            <a:r>
              <a:rPr lang="en-US" sz="3176" dirty="0" err="1">
                <a:solidFill>
                  <a:srgbClr val="000000"/>
                </a:solidFill>
                <a:latin typeface="PT Serif"/>
              </a:rPr>
              <a:t>Дністровського</a:t>
            </a:r>
            <a:r>
              <a:rPr lang="en-US" sz="3176" dirty="0">
                <a:solidFill>
                  <a:srgbClr val="000000"/>
                </a:solidFill>
                <a:latin typeface="PT Serif"/>
              </a:rPr>
              <a:t> </a:t>
            </a:r>
            <a:r>
              <a:rPr lang="en-US" sz="3176" dirty="0" err="1">
                <a:solidFill>
                  <a:srgbClr val="000000"/>
                </a:solidFill>
                <a:latin typeface="PT Serif"/>
              </a:rPr>
              <a:t>району</a:t>
            </a:r>
            <a:r>
              <a:rPr lang="en-US" sz="3176" dirty="0">
                <a:solidFill>
                  <a:srgbClr val="000000"/>
                </a:solidFill>
                <a:latin typeface="PT Serif"/>
              </a:rPr>
              <a:t> </a:t>
            </a:r>
            <a:r>
              <a:rPr lang="en-US" sz="3176" dirty="0" err="1">
                <a:solidFill>
                  <a:srgbClr val="000000"/>
                </a:solidFill>
                <a:latin typeface="PT Serif"/>
              </a:rPr>
              <a:t>Чернівецької</a:t>
            </a:r>
            <a:r>
              <a:rPr lang="en-US" sz="3176" dirty="0">
                <a:solidFill>
                  <a:srgbClr val="000000"/>
                </a:solidFill>
                <a:latin typeface="PT Serif"/>
              </a:rPr>
              <a:t> </a:t>
            </a:r>
            <a:r>
              <a:rPr lang="en-US" sz="3176" dirty="0" err="1">
                <a:solidFill>
                  <a:srgbClr val="000000"/>
                </a:solidFill>
                <a:latin typeface="PT Serif"/>
              </a:rPr>
              <a:t>області</a:t>
            </a:r>
            <a:r>
              <a:rPr lang="en-US" sz="3176" dirty="0">
                <a:solidFill>
                  <a:srgbClr val="000000"/>
                </a:solidFill>
                <a:latin typeface="PT Serif"/>
              </a:rPr>
              <a:t> </a:t>
            </a:r>
            <a:r>
              <a:rPr lang="en-US" sz="3176" dirty="0" err="1">
                <a:solidFill>
                  <a:srgbClr val="000000"/>
                </a:solidFill>
                <a:latin typeface="PT Serif"/>
              </a:rPr>
              <a:t>від</a:t>
            </a:r>
            <a:r>
              <a:rPr lang="en-US" sz="3176" dirty="0">
                <a:solidFill>
                  <a:srgbClr val="000000"/>
                </a:solidFill>
                <a:latin typeface="PT Serif"/>
              </a:rPr>
              <a:t> 08 </a:t>
            </a:r>
            <a:r>
              <a:rPr lang="en-US" sz="3176" dirty="0" err="1">
                <a:solidFill>
                  <a:srgbClr val="000000"/>
                </a:solidFill>
                <a:latin typeface="PT Serif"/>
              </a:rPr>
              <a:t>грудня</a:t>
            </a:r>
            <a:r>
              <a:rPr lang="en-US" sz="3176" dirty="0">
                <a:solidFill>
                  <a:srgbClr val="000000"/>
                </a:solidFill>
                <a:latin typeface="PT Serif"/>
              </a:rPr>
              <a:t> 2021 </a:t>
            </a:r>
            <a:r>
              <a:rPr lang="en-US" sz="3176" dirty="0" err="1">
                <a:solidFill>
                  <a:srgbClr val="000000"/>
                </a:solidFill>
                <a:latin typeface="PT Serif"/>
              </a:rPr>
              <a:t>року</a:t>
            </a:r>
            <a:r>
              <a:rPr lang="en-US" sz="3176" dirty="0">
                <a:solidFill>
                  <a:srgbClr val="000000"/>
                </a:solidFill>
                <a:latin typeface="PT Serif"/>
              </a:rPr>
              <a:t> №377/11/2021 , </a:t>
            </a:r>
            <a:r>
              <a:rPr lang="en-US" sz="3176" dirty="0" err="1">
                <a:solidFill>
                  <a:srgbClr val="000000"/>
                </a:solidFill>
                <a:latin typeface="PT Serif"/>
              </a:rPr>
              <a:t>Ліцензії</a:t>
            </a:r>
            <a:r>
              <a:rPr lang="en-US" sz="3176" dirty="0">
                <a:solidFill>
                  <a:srgbClr val="000000"/>
                </a:solidFill>
                <a:latin typeface="PT Serif"/>
              </a:rPr>
              <a:t> </a:t>
            </a:r>
            <a:r>
              <a:rPr lang="en-US" sz="3176" dirty="0" err="1">
                <a:solidFill>
                  <a:srgbClr val="000000"/>
                </a:solidFill>
                <a:latin typeface="PT Serif"/>
              </a:rPr>
              <a:t>на</a:t>
            </a:r>
            <a:r>
              <a:rPr lang="en-US" sz="3176" dirty="0">
                <a:solidFill>
                  <a:srgbClr val="000000"/>
                </a:solidFill>
                <a:latin typeface="PT Serif"/>
              </a:rPr>
              <a:t> </a:t>
            </a:r>
            <a:r>
              <a:rPr lang="en-US" sz="3176" dirty="0" err="1">
                <a:solidFill>
                  <a:srgbClr val="000000"/>
                </a:solidFill>
                <a:latin typeface="PT Serif"/>
              </a:rPr>
              <a:t>провадження</a:t>
            </a:r>
            <a:r>
              <a:rPr lang="en-US" sz="3176" dirty="0">
                <a:solidFill>
                  <a:srgbClr val="000000"/>
                </a:solidFill>
                <a:latin typeface="PT Serif"/>
              </a:rPr>
              <a:t> </a:t>
            </a:r>
            <a:r>
              <a:rPr lang="en-US" sz="3176" dirty="0" err="1">
                <a:solidFill>
                  <a:srgbClr val="000000"/>
                </a:solidFill>
                <a:latin typeface="PT Serif"/>
              </a:rPr>
              <a:t>освітньої</a:t>
            </a:r>
            <a:r>
              <a:rPr lang="en-US" sz="3176" dirty="0">
                <a:solidFill>
                  <a:srgbClr val="000000"/>
                </a:solidFill>
                <a:latin typeface="PT Serif"/>
              </a:rPr>
              <a:t> </a:t>
            </a:r>
            <a:r>
              <a:rPr lang="en-US" sz="3176" dirty="0" err="1">
                <a:solidFill>
                  <a:srgbClr val="000000"/>
                </a:solidFill>
                <a:latin typeface="PT Serif"/>
              </a:rPr>
              <a:t>діяльності</a:t>
            </a:r>
            <a:r>
              <a:rPr lang="en-US" sz="3176" dirty="0">
                <a:solidFill>
                  <a:srgbClr val="000000"/>
                </a:solidFill>
                <a:latin typeface="PT Serif"/>
              </a:rPr>
              <a:t> </a:t>
            </a:r>
            <a:r>
              <a:rPr lang="en-US" sz="3176" dirty="0" err="1">
                <a:solidFill>
                  <a:srgbClr val="000000"/>
                </a:solidFill>
                <a:latin typeface="PT Serif"/>
              </a:rPr>
              <a:t>за</a:t>
            </a:r>
            <a:r>
              <a:rPr lang="en-US" sz="3176" dirty="0">
                <a:solidFill>
                  <a:srgbClr val="000000"/>
                </a:solidFill>
                <a:latin typeface="PT Serif"/>
              </a:rPr>
              <a:t> </a:t>
            </a:r>
            <a:r>
              <a:rPr lang="en-US" sz="3176" dirty="0" err="1">
                <a:solidFill>
                  <a:srgbClr val="000000"/>
                </a:solidFill>
                <a:latin typeface="PT Serif"/>
              </a:rPr>
              <a:t>рівнем</a:t>
            </a:r>
            <a:r>
              <a:rPr lang="en-US" sz="3176" dirty="0">
                <a:solidFill>
                  <a:srgbClr val="000000"/>
                </a:solidFill>
                <a:latin typeface="PT Serif"/>
              </a:rPr>
              <a:t> </a:t>
            </a:r>
            <a:r>
              <a:rPr lang="en-US" sz="3176" dirty="0" err="1">
                <a:solidFill>
                  <a:srgbClr val="000000"/>
                </a:solidFill>
                <a:latin typeface="PT Serif"/>
              </a:rPr>
              <a:t>дошкільної</a:t>
            </a:r>
            <a:r>
              <a:rPr lang="en-US" sz="3176" dirty="0">
                <a:solidFill>
                  <a:srgbClr val="000000"/>
                </a:solidFill>
                <a:latin typeface="PT Serif"/>
              </a:rPr>
              <a:t>, </a:t>
            </a:r>
            <a:r>
              <a:rPr lang="en-US" sz="3176" dirty="0" err="1">
                <a:solidFill>
                  <a:srgbClr val="000000"/>
                </a:solidFill>
                <a:latin typeface="PT Serif"/>
              </a:rPr>
              <a:t>початкової</a:t>
            </a:r>
            <a:r>
              <a:rPr lang="en-US" sz="3176" dirty="0">
                <a:solidFill>
                  <a:srgbClr val="000000"/>
                </a:solidFill>
                <a:latin typeface="PT Serif"/>
              </a:rPr>
              <a:t> </a:t>
            </a:r>
            <a:r>
              <a:rPr lang="en-US" sz="3176" dirty="0" err="1">
                <a:solidFill>
                  <a:srgbClr val="000000"/>
                </a:solidFill>
                <a:latin typeface="PT Serif"/>
              </a:rPr>
              <a:t>освіти</a:t>
            </a:r>
            <a:r>
              <a:rPr lang="en-US" sz="3176" dirty="0">
                <a:solidFill>
                  <a:srgbClr val="000000"/>
                </a:solidFill>
                <a:latin typeface="PT Serif"/>
              </a:rPr>
              <a:t>, </a:t>
            </a:r>
            <a:r>
              <a:rPr lang="en-US" sz="3176" dirty="0" err="1">
                <a:solidFill>
                  <a:srgbClr val="000000"/>
                </a:solidFill>
                <a:latin typeface="PT Serif"/>
              </a:rPr>
              <a:t>базової</a:t>
            </a:r>
            <a:r>
              <a:rPr lang="en-US" sz="3176" dirty="0">
                <a:solidFill>
                  <a:srgbClr val="000000"/>
                </a:solidFill>
                <a:latin typeface="PT Serif"/>
              </a:rPr>
              <a:t> </a:t>
            </a:r>
            <a:r>
              <a:rPr lang="en-US" sz="3176" dirty="0" err="1">
                <a:solidFill>
                  <a:srgbClr val="000000"/>
                </a:solidFill>
                <a:latin typeface="PT Serif"/>
              </a:rPr>
              <a:t>середньої</a:t>
            </a:r>
            <a:r>
              <a:rPr lang="en-US" sz="3176" dirty="0">
                <a:solidFill>
                  <a:srgbClr val="000000"/>
                </a:solidFill>
                <a:latin typeface="PT Serif"/>
              </a:rPr>
              <a:t>, </a:t>
            </a:r>
            <a:r>
              <a:rPr lang="en-US" sz="3176" dirty="0" err="1">
                <a:solidFill>
                  <a:srgbClr val="000000"/>
                </a:solidFill>
                <a:latin typeface="PT Serif"/>
              </a:rPr>
              <a:t>профільної</a:t>
            </a:r>
            <a:r>
              <a:rPr lang="en-US" sz="3176" dirty="0">
                <a:solidFill>
                  <a:srgbClr val="000000"/>
                </a:solidFill>
                <a:latin typeface="PT Serif"/>
              </a:rPr>
              <a:t> </a:t>
            </a:r>
            <a:r>
              <a:rPr lang="en-US" sz="3176" dirty="0" err="1">
                <a:solidFill>
                  <a:srgbClr val="000000"/>
                </a:solidFill>
                <a:latin typeface="PT Serif"/>
              </a:rPr>
              <a:t>середньої</a:t>
            </a:r>
            <a:r>
              <a:rPr lang="en-US" sz="3176" dirty="0">
                <a:solidFill>
                  <a:srgbClr val="000000"/>
                </a:solidFill>
                <a:latin typeface="PT Serif"/>
              </a:rPr>
              <a:t> </a:t>
            </a:r>
            <a:r>
              <a:rPr lang="en-US" sz="3176" dirty="0" err="1">
                <a:solidFill>
                  <a:srgbClr val="000000"/>
                </a:solidFill>
                <a:latin typeface="PT Serif"/>
              </a:rPr>
              <a:t>освіти</a:t>
            </a:r>
            <a:r>
              <a:rPr lang="en-US" sz="3176" dirty="0">
                <a:solidFill>
                  <a:srgbClr val="000000"/>
                </a:solidFill>
                <a:latin typeface="PT Serif"/>
              </a:rPr>
              <a:t> (</a:t>
            </a:r>
            <a:r>
              <a:rPr lang="en-US" sz="3176" dirty="0" err="1">
                <a:solidFill>
                  <a:srgbClr val="000000"/>
                </a:solidFill>
                <a:latin typeface="PT Serif"/>
              </a:rPr>
              <a:t>Розпорядження</a:t>
            </a:r>
            <a:r>
              <a:rPr lang="en-US" sz="3176" dirty="0">
                <a:solidFill>
                  <a:srgbClr val="000000"/>
                </a:solidFill>
                <a:latin typeface="PT Serif"/>
              </a:rPr>
              <a:t> </a:t>
            </a:r>
            <a:r>
              <a:rPr lang="en-US" sz="3176" dirty="0" err="1">
                <a:solidFill>
                  <a:srgbClr val="000000"/>
                </a:solidFill>
                <a:latin typeface="PT Serif"/>
              </a:rPr>
              <a:t>Чернівецької</a:t>
            </a:r>
            <a:r>
              <a:rPr lang="en-US" sz="3176" dirty="0">
                <a:solidFill>
                  <a:srgbClr val="000000"/>
                </a:solidFill>
                <a:latin typeface="PT Serif"/>
              </a:rPr>
              <a:t> ОДА № 1175-р, №1176-р, №1177-р, №1178-р, №1179-р№, 1180-р </a:t>
            </a:r>
            <a:r>
              <a:rPr lang="en-US" sz="3176" dirty="0" err="1">
                <a:solidFill>
                  <a:srgbClr val="000000"/>
                </a:solidFill>
                <a:latin typeface="PT Serif"/>
              </a:rPr>
              <a:t>від</a:t>
            </a:r>
            <a:r>
              <a:rPr lang="en-US" sz="3176" dirty="0">
                <a:solidFill>
                  <a:srgbClr val="000000"/>
                </a:solidFill>
                <a:latin typeface="PT Serif"/>
              </a:rPr>
              <a:t> 16 </a:t>
            </a:r>
            <a:r>
              <a:rPr lang="en-US" sz="3176" dirty="0" err="1">
                <a:solidFill>
                  <a:srgbClr val="000000"/>
                </a:solidFill>
                <a:latin typeface="PT Serif"/>
              </a:rPr>
              <a:t>вересня</a:t>
            </a:r>
            <a:r>
              <a:rPr lang="en-US" sz="3176" dirty="0">
                <a:solidFill>
                  <a:srgbClr val="000000"/>
                </a:solidFill>
                <a:latin typeface="PT Serif"/>
              </a:rPr>
              <a:t> 2022 р.)</a:t>
            </a:r>
          </a:p>
          <a:p>
            <a:pPr algn="just">
              <a:lnSpc>
                <a:spcPts val="4446"/>
              </a:lnSpc>
            </a:pPr>
            <a:r>
              <a:rPr lang="en-US" sz="3176" dirty="0">
                <a:solidFill>
                  <a:srgbClr val="000000"/>
                </a:solidFill>
                <a:latin typeface="PT Serif"/>
              </a:rPr>
              <a:t> </a:t>
            </a:r>
            <a:r>
              <a:rPr lang="en-US" sz="3176" dirty="0" err="1">
                <a:solidFill>
                  <a:srgbClr val="004AAD"/>
                </a:solidFill>
                <a:latin typeface="PT Serif Bold"/>
              </a:rPr>
              <a:t>Місія</a:t>
            </a:r>
            <a:r>
              <a:rPr lang="en-US" sz="3176" dirty="0">
                <a:solidFill>
                  <a:srgbClr val="004AAD"/>
                </a:solidFill>
                <a:latin typeface="PT Serif Bold"/>
              </a:rPr>
              <a:t> </a:t>
            </a:r>
            <a:r>
              <a:rPr lang="en-US" sz="3176" dirty="0" err="1">
                <a:solidFill>
                  <a:srgbClr val="004AAD"/>
                </a:solidFill>
                <a:latin typeface="PT Serif Bold"/>
              </a:rPr>
              <a:t>навчального</a:t>
            </a:r>
            <a:r>
              <a:rPr lang="en-US" sz="3176" dirty="0">
                <a:solidFill>
                  <a:srgbClr val="004AAD"/>
                </a:solidFill>
                <a:latin typeface="PT Serif Bold"/>
              </a:rPr>
              <a:t> </a:t>
            </a:r>
            <a:r>
              <a:rPr lang="en-US" sz="3176" dirty="0" err="1">
                <a:solidFill>
                  <a:srgbClr val="004AAD"/>
                </a:solidFill>
                <a:latin typeface="PT Serif Bold"/>
              </a:rPr>
              <a:t>закладу</a:t>
            </a:r>
            <a:r>
              <a:rPr lang="en-US" sz="3176" dirty="0">
                <a:solidFill>
                  <a:srgbClr val="000000"/>
                </a:solidFill>
                <a:latin typeface="PT Serif"/>
              </a:rPr>
              <a:t> – </a:t>
            </a:r>
            <a:r>
              <a:rPr lang="en-US" sz="3176" dirty="0" err="1">
                <a:solidFill>
                  <a:srgbClr val="000000"/>
                </a:solidFill>
                <a:latin typeface="PT Serif"/>
              </a:rPr>
              <a:t>формування</a:t>
            </a:r>
            <a:r>
              <a:rPr lang="en-US" sz="3176" dirty="0">
                <a:solidFill>
                  <a:srgbClr val="000000"/>
                </a:solidFill>
                <a:latin typeface="PT Serif"/>
              </a:rPr>
              <a:t> </a:t>
            </a:r>
            <a:r>
              <a:rPr lang="en-US" sz="3176" dirty="0" err="1">
                <a:solidFill>
                  <a:srgbClr val="000000"/>
                </a:solidFill>
                <a:latin typeface="PT Serif"/>
              </a:rPr>
              <a:t>навичок</a:t>
            </a:r>
            <a:r>
              <a:rPr lang="en-US" sz="3176" dirty="0">
                <a:solidFill>
                  <a:srgbClr val="000000"/>
                </a:solidFill>
                <a:latin typeface="PT Serif"/>
              </a:rPr>
              <a:t> </a:t>
            </a:r>
            <a:r>
              <a:rPr lang="en-US" sz="3176" dirty="0" err="1">
                <a:solidFill>
                  <a:srgbClr val="000000"/>
                </a:solidFill>
                <a:latin typeface="PT Serif"/>
              </a:rPr>
              <a:t>навчання</a:t>
            </a:r>
            <a:r>
              <a:rPr lang="en-US" sz="3176" dirty="0">
                <a:solidFill>
                  <a:srgbClr val="000000"/>
                </a:solidFill>
                <a:latin typeface="PT Serif"/>
              </a:rPr>
              <a:t> </a:t>
            </a:r>
            <a:r>
              <a:rPr lang="en-US" sz="3176" dirty="0" err="1">
                <a:solidFill>
                  <a:srgbClr val="000000"/>
                </a:solidFill>
                <a:latin typeface="PT Serif"/>
              </a:rPr>
              <a:t>протягом</a:t>
            </a:r>
            <a:r>
              <a:rPr lang="en-US" sz="3176" dirty="0">
                <a:solidFill>
                  <a:srgbClr val="000000"/>
                </a:solidFill>
                <a:latin typeface="PT Serif"/>
              </a:rPr>
              <a:t> </a:t>
            </a:r>
            <a:r>
              <a:rPr lang="en-US" sz="3176" dirty="0" err="1">
                <a:solidFill>
                  <a:srgbClr val="000000"/>
                </a:solidFill>
                <a:latin typeface="PT Serif"/>
              </a:rPr>
              <a:t>життя</a:t>
            </a:r>
            <a:r>
              <a:rPr lang="en-US" sz="3176" dirty="0">
                <a:solidFill>
                  <a:srgbClr val="000000"/>
                </a:solidFill>
                <a:latin typeface="PT Serif"/>
              </a:rPr>
              <a:t>, </a:t>
            </a:r>
            <a:r>
              <a:rPr lang="en-US" sz="3176" dirty="0" err="1">
                <a:solidFill>
                  <a:srgbClr val="000000"/>
                </a:solidFill>
                <a:latin typeface="PT Serif"/>
              </a:rPr>
              <a:t>заохочувати</a:t>
            </a:r>
            <a:r>
              <a:rPr lang="en-US" sz="3176" dirty="0">
                <a:solidFill>
                  <a:srgbClr val="000000"/>
                </a:solidFill>
                <a:latin typeface="PT Serif"/>
              </a:rPr>
              <a:t> </a:t>
            </a:r>
            <a:r>
              <a:rPr lang="en-US" sz="3176" dirty="0" err="1">
                <a:solidFill>
                  <a:srgbClr val="000000"/>
                </a:solidFill>
                <a:latin typeface="PT Serif"/>
              </a:rPr>
              <a:t>пізнавати</a:t>
            </a:r>
            <a:r>
              <a:rPr lang="en-US" sz="3176" dirty="0">
                <a:solidFill>
                  <a:srgbClr val="000000"/>
                </a:solidFill>
                <a:latin typeface="PT Serif"/>
              </a:rPr>
              <a:t>, </a:t>
            </a:r>
            <a:r>
              <a:rPr lang="en-US" sz="3176" dirty="0" err="1">
                <a:solidFill>
                  <a:srgbClr val="000000"/>
                </a:solidFill>
                <a:latin typeface="PT Serif"/>
              </a:rPr>
              <a:t>досліджувати</a:t>
            </a:r>
            <a:r>
              <a:rPr lang="en-US" sz="3176" dirty="0">
                <a:solidFill>
                  <a:srgbClr val="000000"/>
                </a:solidFill>
                <a:latin typeface="PT Serif"/>
              </a:rPr>
              <a:t>, </a:t>
            </a:r>
            <a:r>
              <a:rPr lang="en-US" sz="3176" dirty="0" err="1">
                <a:solidFill>
                  <a:srgbClr val="000000"/>
                </a:solidFill>
                <a:latin typeface="PT Serif"/>
              </a:rPr>
              <a:t>відкривати</a:t>
            </a:r>
            <a:r>
              <a:rPr lang="en-US" sz="3176" dirty="0">
                <a:solidFill>
                  <a:srgbClr val="000000"/>
                </a:solidFill>
                <a:latin typeface="PT Serif"/>
              </a:rPr>
              <a:t> й </a:t>
            </a:r>
            <a:r>
              <a:rPr lang="en-US" sz="3176" dirty="0" err="1">
                <a:solidFill>
                  <a:srgbClr val="000000"/>
                </a:solidFill>
                <a:latin typeface="PT Serif"/>
              </a:rPr>
              <a:t>дивувати</a:t>
            </a:r>
            <a:r>
              <a:rPr lang="en-US" sz="3176" dirty="0">
                <a:solidFill>
                  <a:srgbClr val="000000"/>
                </a:solidFill>
                <a:latin typeface="PT Serif"/>
              </a:rPr>
              <a:t>.</a:t>
            </a:r>
          </a:p>
          <a:p>
            <a:pPr algn="just">
              <a:lnSpc>
                <a:spcPts val="4446"/>
              </a:lnSpc>
            </a:pPr>
            <a:r>
              <a:rPr lang="en-US" sz="3176" dirty="0">
                <a:solidFill>
                  <a:srgbClr val="000000"/>
                </a:solidFill>
                <a:latin typeface="PT Serif"/>
              </a:rPr>
              <a:t> </a:t>
            </a:r>
            <a:r>
              <a:rPr lang="en-US" sz="3176" dirty="0" err="1">
                <a:solidFill>
                  <a:srgbClr val="004AAD"/>
                </a:solidFill>
                <a:latin typeface="PT Serif Bold"/>
              </a:rPr>
              <a:t>Візія</a:t>
            </a:r>
            <a:r>
              <a:rPr lang="en-US" sz="3176" dirty="0">
                <a:solidFill>
                  <a:srgbClr val="004AAD"/>
                </a:solidFill>
                <a:latin typeface="PT Serif Bold"/>
              </a:rPr>
              <a:t> </a:t>
            </a:r>
            <a:r>
              <a:rPr lang="en-US" sz="3176" dirty="0" err="1">
                <a:solidFill>
                  <a:srgbClr val="004AAD"/>
                </a:solidFill>
                <a:latin typeface="PT Serif Bold"/>
              </a:rPr>
              <a:t>навчального</a:t>
            </a:r>
            <a:r>
              <a:rPr lang="en-US" sz="3176" dirty="0">
                <a:solidFill>
                  <a:srgbClr val="004AAD"/>
                </a:solidFill>
                <a:latin typeface="PT Serif Bold"/>
              </a:rPr>
              <a:t> </a:t>
            </a:r>
            <a:r>
              <a:rPr lang="en-US" sz="3176" dirty="0" err="1">
                <a:solidFill>
                  <a:srgbClr val="004AAD"/>
                </a:solidFill>
                <a:latin typeface="PT Serif Bold"/>
              </a:rPr>
              <a:t>закладу</a:t>
            </a:r>
            <a:r>
              <a:rPr lang="en-US" sz="3176" dirty="0">
                <a:solidFill>
                  <a:srgbClr val="004AAD"/>
                </a:solidFill>
                <a:latin typeface="PT Serif Bold"/>
              </a:rPr>
              <a:t> –</a:t>
            </a:r>
            <a:r>
              <a:rPr lang="en-US" sz="3176" dirty="0">
                <a:solidFill>
                  <a:srgbClr val="000000"/>
                </a:solidFill>
                <a:latin typeface="PT Serif"/>
              </a:rPr>
              <a:t> </a:t>
            </a:r>
            <a:r>
              <a:rPr lang="en-US" sz="3176" dirty="0" err="1">
                <a:solidFill>
                  <a:srgbClr val="000000"/>
                </a:solidFill>
                <a:latin typeface="PT Serif"/>
              </a:rPr>
              <a:t>опорний</a:t>
            </a:r>
            <a:r>
              <a:rPr lang="en-US" sz="3176" dirty="0">
                <a:solidFill>
                  <a:srgbClr val="000000"/>
                </a:solidFill>
                <a:latin typeface="PT Serif"/>
              </a:rPr>
              <a:t> </a:t>
            </a:r>
            <a:r>
              <a:rPr lang="en-US" sz="3176" dirty="0" err="1">
                <a:solidFill>
                  <a:srgbClr val="000000"/>
                </a:solidFill>
                <a:latin typeface="PT Serif"/>
              </a:rPr>
              <a:t>заклад</a:t>
            </a:r>
            <a:r>
              <a:rPr lang="en-US" sz="3176" dirty="0">
                <a:solidFill>
                  <a:srgbClr val="000000"/>
                </a:solidFill>
                <a:latin typeface="PT Serif"/>
              </a:rPr>
              <a:t> </a:t>
            </a:r>
            <a:r>
              <a:rPr lang="en-US" sz="3176" dirty="0" err="1">
                <a:solidFill>
                  <a:srgbClr val="000000"/>
                </a:solidFill>
                <a:latin typeface="PT Serif"/>
              </a:rPr>
              <a:t>освіти</a:t>
            </a:r>
            <a:r>
              <a:rPr lang="en-US" sz="3176" dirty="0">
                <a:solidFill>
                  <a:srgbClr val="000000"/>
                </a:solidFill>
                <a:latin typeface="PT Serif"/>
              </a:rPr>
              <a:t>, </a:t>
            </a:r>
            <a:r>
              <a:rPr lang="en-US" sz="3176" dirty="0" err="1">
                <a:solidFill>
                  <a:srgbClr val="000000"/>
                </a:solidFill>
                <a:latin typeface="PT Serif"/>
              </a:rPr>
              <a:t>це</a:t>
            </a:r>
            <a:r>
              <a:rPr lang="en-US" sz="3176" dirty="0">
                <a:solidFill>
                  <a:srgbClr val="000000"/>
                </a:solidFill>
                <a:latin typeface="PT Serif"/>
              </a:rPr>
              <a:t> </a:t>
            </a:r>
            <a:r>
              <a:rPr lang="en-US" sz="3176" dirty="0" err="1">
                <a:solidFill>
                  <a:srgbClr val="000000"/>
                </a:solidFill>
                <a:latin typeface="PT Serif"/>
              </a:rPr>
              <a:t>лідер</a:t>
            </a:r>
            <a:r>
              <a:rPr lang="en-US" sz="3176" dirty="0">
                <a:solidFill>
                  <a:srgbClr val="000000"/>
                </a:solidFill>
                <a:latin typeface="PT Serif"/>
              </a:rPr>
              <a:t> з </a:t>
            </a:r>
            <a:r>
              <a:rPr lang="en-US" sz="3176" dirty="0" err="1">
                <a:solidFill>
                  <a:srgbClr val="000000"/>
                </a:solidFill>
                <a:latin typeface="PT Serif"/>
              </a:rPr>
              <a:t>високою</a:t>
            </a:r>
            <a:r>
              <a:rPr lang="en-US" sz="3176" dirty="0">
                <a:solidFill>
                  <a:srgbClr val="000000"/>
                </a:solidFill>
                <a:latin typeface="PT Serif"/>
              </a:rPr>
              <a:t> </a:t>
            </a:r>
            <a:r>
              <a:rPr lang="en-US" sz="3176" dirty="0" err="1">
                <a:solidFill>
                  <a:srgbClr val="000000"/>
                </a:solidFill>
                <a:latin typeface="PT Serif"/>
              </a:rPr>
              <a:t>інноваційною</a:t>
            </a:r>
            <a:r>
              <a:rPr lang="en-US" sz="3176" dirty="0">
                <a:solidFill>
                  <a:srgbClr val="000000"/>
                </a:solidFill>
                <a:latin typeface="PT Serif"/>
              </a:rPr>
              <a:t> </a:t>
            </a:r>
            <a:r>
              <a:rPr lang="en-US" sz="3176" dirty="0" err="1">
                <a:solidFill>
                  <a:srgbClr val="000000"/>
                </a:solidFill>
                <a:latin typeface="PT Serif"/>
              </a:rPr>
              <a:t>освітою</a:t>
            </a:r>
            <a:r>
              <a:rPr lang="en-US" sz="3176" dirty="0">
                <a:solidFill>
                  <a:srgbClr val="000000"/>
                </a:solidFill>
                <a:latin typeface="PT Serif"/>
              </a:rPr>
              <a:t>, </a:t>
            </a:r>
            <a:r>
              <a:rPr lang="en-US" sz="3176" dirty="0" err="1">
                <a:solidFill>
                  <a:srgbClr val="000000"/>
                </a:solidFill>
                <a:latin typeface="PT Serif"/>
              </a:rPr>
              <a:t>розвинутим</a:t>
            </a:r>
            <a:r>
              <a:rPr lang="en-US" sz="3176" dirty="0">
                <a:solidFill>
                  <a:srgbClr val="000000"/>
                </a:solidFill>
                <a:latin typeface="PT Serif"/>
              </a:rPr>
              <a:t> </a:t>
            </a:r>
            <a:r>
              <a:rPr lang="en-US" sz="3176" dirty="0" err="1">
                <a:solidFill>
                  <a:srgbClr val="000000"/>
                </a:solidFill>
                <a:latin typeface="PT Serif"/>
              </a:rPr>
              <a:t>партнерством</a:t>
            </a:r>
            <a:r>
              <a:rPr lang="en-US" sz="3176" dirty="0">
                <a:solidFill>
                  <a:srgbClr val="000000"/>
                </a:solidFill>
                <a:latin typeface="PT Serif"/>
              </a:rPr>
              <a:t> </a:t>
            </a:r>
            <a:r>
              <a:rPr lang="en-US" sz="3176" dirty="0" err="1">
                <a:solidFill>
                  <a:srgbClr val="000000"/>
                </a:solidFill>
                <a:latin typeface="PT Serif"/>
              </a:rPr>
              <a:t>та</a:t>
            </a:r>
            <a:r>
              <a:rPr lang="en-US" sz="3176" dirty="0">
                <a:solidFill>
                  <a:srgbClr val="000000"/>
                </a:solidFill>
                <a:latin typeface="PT Serif"/>
              </a:rPr>
              <a:t> </a:t>
            </a:r>
            <a:r>
              <a:rPr lang="en-US" sz="3176" dirty="0" err="1">
                <a:solidFill>
                  <a:srgbClr val="000000"/>
                </a:solidFill>
                <a:latin typeface="PT Serif"/>
              </a:rPr>
              <a:t>постійним</a:t>
            </a:r>
            <a:r>
              <a:rPr lang="en-US" sz="3176" dirty="0">
                <a:solidFill>
                  <a:srgbClr val="000000"/>
                </a:solidFill>
                <a:latin typeface="PT Serif"/>
              </a:rPr>
              <a:t> </a:t>
            </a:r>
            <a:r>
              <a:rPr lang="en-US" sz="3176" dirty="0" err="1">
                <a:solidFill>
                  <a:srgbClr val="000000"/>
                </a:solidFill>
                <a:latin typeface="PT Serif"/>
              </a:rPr>
              <a:t>прагненням</a:t>
            </a:r>
            <a:r>
              <a:rPr lang="en-US" sz="3176" dirty="0">
                <a:solidFill>
                  <a:srgbClr val="000000"/>
                </a:solidFill>
                <a:latin typeface="PT Serif"/>
              </a:rPr>
              <a:t> </a:t>
            </a:r>
            <a:r>
              <a:rPr lang="en-US" sz="3176" dirty="0" err="1">
                <a:solidFill>
                  <a:srgbClr val="000000"/>
                </a:solidFill>
                <a:latin typeface="PT Serif"/>
              </a:rPr>
              <a:t>досконалості</a:t>
            </a:r>
            <a:r>
              <a:rPr lang="en-US" sz="3176" dirty="0">
                <a:solidFill>
                  <a:srgbClr val="000000"/>
                </a:solidFill>
                <a:latin typeface="PT Serif"/>
              </a:rPr>
              <a:t>, з </a:t>
            </a:r>
            <a:r>
              <a:rPr lang="en-US" sz="3176" dirty="0" err="1">
                <a:solidFill>
                  <a:srgbClr val="000000"/>
                </a:solidFill>
                <a:latin typeface="PT Serif"/>
              </a:rPr>
              <a:t>сучасним</a:t>
            </a:r>
            <a:r>
              <a:rPr lang="en-US" sz="3176" dirty="0">
                <a:solidFill>
                  <a:srgbClr val="000000"/>
                </a:solidFill>
                <a:latin typeface="PT Serif"/>
              </a:rPr>
              <a:t> </a:t>
            </a:r>
            <a:r>
              <a:rPr lang="en-US" sz="3176" dirty="0" err="1">
                <a:solidFill>
                  <a:srgbClr val="000000"/>
                </a:solidFill>
                <a:latin typeface="PT Serif"/>
              </a:rPr>
              <a:t>комфортним</a:t>
            </a:r>
            <a:r>
              <a:rPr lang="en-US" sz="3176" dirty="0">
                <a:solidFill>
                  <a:srgbClr val="000000"/>
                </a:solidFill>
                <a:latin typeface="PT Serif"/>
              </a:rPr>
              <a:t> </a:t>
            </a:r>
            <a:r>
              <a:rPr lang="en-US" sz="3176" dirty="0" err="1">
                <a:solidFill>
                  <a:srgbClr val="000000"/>
                </a:solidFill>
                <a:latin typeface="PT Serif"/>
              </a:rPr>
              <a:t>освітнім</a:t>
            </a:r>
            <a:r>
              <a:rPr lang="en-US" sz="3176" dirty="0">
                <a:solidFill>
                  <a:srgbClr val="000000"/>
                </a:solidFill>
                <a:latin typeface="PT Serif"/>
              </a:rPr>
              <a:t> </a:t>
            </a:r>
            <a:r>
              <a:rPr lang="en-US" sz="3176" dirty="0" err="1">
                <a:solidFill>
                  <a:srgbClr val="000000"/>
                </a:solidFill>
                <a:latin typeface="PT Serif"/>
              </a:rPr>
              <a:t>середовищем</a:t>
            </a:r>
            <a:r>
              <a:rPr lang="en-US" sz="3176" dirty="0">
                <a:solidFill>
                  <a:srgbClr val="000000"/>
                </a:solidFill>
                <a:latin typeface="PT Serif"/>
              </a:rPr>
              <a:t>, </a:t>
            </a:r>
            <a:r>
              <a:rPr lang="en-US" sz="3176" dirty="0" err="1">
                <a:solidFill>
                  <a:srgbClr val="000000"/>
                </a:solidFill>
                <a:latin typeface="PT Serif"/>
              </a:rPr>
              <a:t>який</a:t>
            </a:r>
            <a:r>
              <a:rPr lang="en-US" sz="3176" dirty="0">
                <a:solidFill>
                  <a:srgbClr val="000000"/>
                </a:solidFill>
                <a:latin typeface="PT Serif"/>
              </a:rPr>
              <a:t> </a:t>
            </a:r>
            <a:r>
              <a:rPr lang="en-US" sz="3176" dirty="0" err="1">
                <a:solidFill>
                  <a:srgbClr val="000000"/>
                </a:solidFill>
                <a:latin typeface="PT Serif"/>
              </a:rPr>
              <a:t>надає</a:t>
            </a:r>
            <a:r>
              <a:rPr lang="en-US" sz="3176" dirty="0">
                <a:solidFill>
                  <a:srgbClr val="000000"/>
                </a:solidFill>
                <a:latin typeface="PT Serif"/>
              </a:rPr>
              <a:t> </a:t>
            </a:r>
            <a:r>
              <a:rPr lang="en-US" sz="3176" dirty="0" err="1">
                <a:solidFill>
                  <a:srgbClr val="000000"/>
                </a:solidFill>
                <a:latin typeface="PT Serif"/>
              </a:rPr>
              <a:t>якісні</a:t>
            </a:r>
            <a:r>
              <a:rPr lang="en-US" sz="3176" dirty="0">
                <a:solidFill>
                  <a:srgbClr val="000000"/>
                </a:solidFill>
                <a:latin typeface="PT Serif"/>
              </a:rPr>
              <a:t> </a:t>
            </a:r>
            <a:r>
              <a:rPr lang="en-US" sz="3176" dirty="0" err="1">
                <a:solidFill>
                  <a:srgbClr val="000000"/>
                </a:solidFill>
                <a:latin typeface="PT Serif"/>
              </a:rPr>
              <a:t>освітні</a:t>
            </a:r>
            <a:r>
              <a:rPr lang="en-US" sz="3176" dirty="0">
                <a:solidFill>
                  <a:srgbClr val="000000"/>
                </a:solidFill>
                <a:latin typeface="PT Serif"/>
              </a:rPr>
              <a:t> </a:t>
            </a:r>
            <a:r>
              <a:rPr lang="en-US" sz="3176" dirty="0" err="1">
                <a:solidFill>
                  <a:srgbClr val="000000"/>
                </a:solidFill>
                <a:latin typeface="PT Serif"/>
              </a:rPr>
              <a:t>послуги</a:t>
            </a:r>
            <a:r>
              <a:rPr lang="en-US" sz="3176" dirty="0">
                <a:solidFill>
                  <a:srgbClr val="000000"/>
                </a:solidFill>
                <a:latin typeface="PT Serif"/>
              </a:rPr>
              <a:t> </a:t>
            </a:r>
            <a:r>
              <a:rPr lang="en-US" sz="3176" dirty="0" err="1">
                <a:solidFill>
                  <a:srgbClr val="000000"/>
                </a:solidFill>
                <a:latin typeface="PT Serif"/>
              </a:rPr>
              <a:t>та</a:t>
            </a:r>
            <a:r>
              <a:rPr lang="en-US" sz="3176" dirty="0">
                <a:solidFill>
                  <a:srgbClr val="000000"/>
                </a:solidFill>
                <a:latin typeface="PT Serif"/>
              </a:rPr>
              <a:t> </a:t>
            </a:r>
            <a:r>
              <a:rPr lang="en-US" sz="3176" dirty="0" err="1">
                <a:solidFill>
                  <a:srgbClr val="000000"/>
                </a:solidFill>
                <a:latin typeface="PT Serif"/>
              </a:rPr>
              <a:t>забезпечує</a:t>
            </a:r>
            <a:r>
              <a:rPr lang="en-US" sz="3176" dirty="0">
                <a:solidFill>
                  <a:srgbClr val="000000"/>
                </a:solidFill>
                <a:latin typeface="PT Serif"/>
              </a:rPr>
              <a:t> </a:t>
            </a:r>
            <a:r>
              <a:rPr lang="en-US" sz="3176" dirty="0" err="1">
                <a:solidFill>
                  <a:srgbClr val="000000"/>
                </a:solidFill>
                <a:latin typeface="PT Serif"/>
              </a:rPr>
              <a:t>розвиток</a:t>
            </a:r>
            <a:r>
              <a:rPr lang="en-US" sz="3176" dirty="0">
                <a:solidFill>
                  <a:srgbClr val="000000"/>
                </a:solidFill>
                <a:latin typeface="PT Serif"/>
              </a:rPr>
              <a:t> в</a:t>
            </a:r>
            <a:r>
              <a:rPr lang="uk-UA" sz="3176" dirty="0">
                <a:solidFill>
                  <a:srgbClr val="000000"/>
                </a:solidFill>
                <a:latin typeface="PT Serif"/>
              </a:rPr>
              <a:t> </a:t>
            </a:r>
            <a:r>
              <a:rPr lang="en-US" sz="3176" dirty="0" err="1">
                <a:solidFill>
                  <a:srgbClr val="000000"/>
                </a:solidFill>
                <a:latin typeface="PT Serif"/>
              </a:rPr>
              <a:t>дошкіллі</a:t>
            </a:r>
            <a:r>
              <a:rPr lang="uk-UA" sz="3176" dirty="0">
                <a:solidFill>
                  <a:srgbClr val="000000"/>
                </a:solidFill>
                <a:latin typeface="PT Serif"/>
              </a:rPr>
              <a:t>, початковій, базовій, загальній середній освіті;</a:t>
            </a:r>
            <a:r>
              <a:rPr lang="en-US" sz="3176" dirty="0">
                <a:solidFill>
                  <a:srgbClr val="000000"/>
                </a:solidFill>
                <a:latin typeface="PT Serif"/>
              </a:rPr>
              <a:t> </a:t>
            </a:r>
            <a:r>
              <a:rPr lang="uk-UA" sz="3176" dirty="0">
                <a:solidFill>
                  <a:srgbClr val="000000"/>
                </a:solidFill>
                <a:latin typeface="PT Serif"/>
              </a:rPr>
              <a:t>реалізує </a:t>
            </a:r>
            <a:r>
              <a:rPr lang="en-US" sz="3176" dirty="0" err="1">
                <a:solidFill>
                  <a:srgbClr val="000000"/>
                </a:solidFill>
                <a:latin typeface="PT Serif"/>
              </a:rPr>
              <a:t>допрофільне</a:t>
            </a:r>
            <a:r>
              <a:rPr lang="en-US" sz="3176" dirty="0">
                <a:solidFill>
                  <a:srgbClr val="000000"/>
                </a:solidFill>
                <a:latin typeface="PT Serif"/>
              </a:rPr>
              <a:t> </a:t>
            </a:r>
            <a:r>
              <a:rPr lang="en-US" sz="3176" dirty="0" err="1">
                <a:solidFill>
                  <a:srgbClr val="000000"/>
                </a:solidFill>
                <a:latin typeface="PT Serif"/>
              </a:rPr>
              <a:t>та</a:t>
            </a:r>
            <a:r>
              <a:rPr lang="en-US" sz="3176" dirty="0">
                <a:solidFill>
                  <a:srgbClr val="000000"/>
                </a:solidFill>
                <a:latin typeface="PT Serif"/>
              </a:rPr>
              <a:t> </a:t>
            </a:r>
            <a:r>
              <a:rPr lang="en-US" sz="3176" dirty="0" err="1">
                <a:solidFill>
                  <a:srgbClr val="000000"/>
                </a:solidFill>
                <a:latin typeface="PT Serif"/>
              </a:rPr>
              <a:t>профільне</a:t>
            </a:r>
            <a:r>
              <a:rPr lang="en-US" sz="3176" dirty="0">
                <a:solidFill>
                  <a:srgbClr val="000000"/>
                </a:solidFill>
                <a:latin typeface="PT Serif"/>
              </a:rPr>
              <a:t> </a:t>
            </a:r>
            <a:r>
              <a:rPr lang="en-US" sz="3176" dirty="0" err="1">
                <a:solidFill>
                  <a:srgbClr val="000000"/>
                </a:solidFill>
                <a:latin typeface="PT Serif"/>
              </a:rPr>
              <a:t>навчання</a:t>
            </a:r>
            <a:r>
              <a:rPr lang="en-US" sz="3176" dirty="0">
                <a:solidFill>
                  <a:srgbClr val="000000"/>
                </a:solidFill>
                <a:latin typeface="PT Serif"/>
              </a:rPr>
              <a:t>, </a:t>
            </a:r>
            <a:r>
              <a:rPr lang="en-US" sz="3176" dirty="0" err="1">
                <a:solidFill>
                  <a:srgbClr val="000000"/>
                </a:solidFill>
                <a:latin typeface="PT Serif"/>
              </a:rPr>
              <a:t>розвиток</a:t>
            </a:r>
            <a:r>
              <a:rPr lang="en-US" sz="3176" dirty="0">
                <a:solidFill>
                  <a:srgbClr val="000000"/>
                </a:solidFill>
                <a:latin typeface="PT Serif"/>
              </a:rPr>
              <a:t> </a:t>
            </a:r>
            <a:r>
              <a:rPr lang="en-US" sz="3176" dirty="0" err="1">
                <a:solidFill>
                  <a:srgbClr val="000000"/>
                </a:solidFill>
                <a:latin typeface="PT Serif"/>
              </a:rPr>
              <a:t>творчих</a:t>
            </a:r>
            <a:r>
              <a:rPr lang="en-US" sz="3176" dirty="0">
                <a:solidFill>
                  <a:srgbClr val="000000"/>
                </a:solidFill>
                <a:latin typeface="PT Serif"/>
              </a:rPr>
              <a:t> </a:t>
            </a:r>
            <a:r>
              <a:rPr lang="en-US" sz="3176" dirty="0" err="1">
                <a:solidFill>
                  <a:srgbClr val="000000"/>
                </a:solidFill>
                <a:latin typeface="PT Serif"/>
              </a:rPr>
              <a:t>здібностей</a:t>
            </a:r>
            <a:r>
              <a:rPr lang="en-US" sz="3176" dirty="0">
                <a:solidFill>
                  <a:srgbClr val="000000"/>
                </a:solidFill>
                <a:latin typeface="PT Serif"/>
              </a:rPr>
              <a:t> </a:t>
            </a:r>
            <a:r>
              <a:rPr lang="en-US" sz="3176" dirty="0" err="1">
                <a:solidFill>
                  <a:srgbClr val="000000"/>
                </a:solidFill>
                <a:latin typeface="PT Serif"/>
              </a:rPr>
              <a:t>та</a:t>
            </a:r>
            <a:r>
              <a:rPr lang="en-US" sz="3176" dirty="0">
                <a:solidFill>
                  <a:srgbClr val="000000"/>
                </a:solidFill>
                <a:latin typeface="PT Serif"/>
              </a:rPr>
              <a:t> </a:t>
            </a:r>
            <a:r>
              <a:rPr lang="en-US" sz="3176" dirty="0" err="1">
                <a:solidFill>
                  <a:srgbClr val="000000"/>
                </a:solidFill>
                <a:latin typeface="PT Serif"/>
              </a:rPr>
              <a:t>виховує</a:t>
            </a:r>
            <a:r>
              <a:rPr lang="en-US" sz="3176" dirty="0">
                <a:solidFill>
                  <a:srgbClr val="000000"/>
                </a:solidFill>
                <a:latin typeface="PT Serif"/>
              </a:rPr>
              <a:t> </a:t>
            </a:r>
            <a:r>
              <a:rPr lang="en-US" sz="3176" dirty="0" err="1">
                <a:solidFill>
                  <a:srgbClr val="000000"/>
                </a:solidFill>
                <a:latin typeface="PT Serif"/>
              </a:rPr>
              <a:t>особистість</a:t>
            </a:r>
            <a:r>
              <a:rPr lang="en-US" sz="3176" dirty="0">
                <a:solidFill>
                  <a:srgbClr val="000000"/>
                </a:solidFill>
                <a:latin typeface="PT Serif"/>
              </a:rPr>
              <a:t> </a:t>
            </a:r>
            <a:r>
              <a:rPr lang="en-US" sz="3176" dirty="0" err="1">
                <a:solidFill>
                  <a:srgbClr val="000000"/>
                </a:solidFill>
                <a:latin typeface="PT Serif"/>
              </a:rPr>
              <a:t>для</a:t>
            </a:r>
            <a:r>
              <a:rPr lang="en-US" sz="3176" dirty="0">
                <a:solidFill>
                  <a:srgbClr val="000000"/>
                </a:solidFill>
                <a:latin typeface="PT Serif"/>
              </a:rPr>
              <a:t> </a:t>
            </a:r>
            <a:r>
              <a:rPr lang="en-US" sz="3176" dirty="0" err="1">
                <a:solidFill>
                  <a:srgbClr val="000000"/>
                </a:solidFill>
                <a:latin typeface="PT Serif"/>
              </a:rPr>
              <a:t>демократичного</a:t>
            </a:r>
            <a:r>
              <a:rPr lang="en-US" sz="3176" dirty="0">
                <a:solidFill>
                  <a:srgbClr val="000000"/>
                </a:solidFill>
                <a:latin typeface="PT Serif"/>
              </a:rPr>
              <a:t> </a:t>
            </a:r>
            <a:r>
              <a:rPr lang="en-US" sz="3176" dirty="0" err="1">
                <a:solidFill>
                  <a:srgbClr val="000000"/>
                </a:solidFill>
                <a:latin typeface="PT Serif"/>
              </a:rPr>
              <a:t>суспільства</a:t>
            </a:r>
            <a:r>
              <a:rPr lang="en-US" sz="3176" dirty="0">
                <a:solidFill>
                  <a:srgbClr val="000000"/>
                </a:solidFill>
                <a:latin typeface="PT Serif"/>
              </a:rPr>
              <a:t>.</a:t>
            </a:r>
          </a:p>
          <a:p>
            <a:pPr algn="just">
              <a:lnSpc>
                <a:spcPts val="4446"/>
              </a:lnSpc>
            </a:pPr>
            <a:endParaRPr lang="en-US" sz="3176" dirty="0">
              <a:solidFill>
                <a:srgbClr val="000000"/>
              </a:solidFill>
              <a:latin typeface="PT Serif"/>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Freeform 3"/>
          <p:cNvSpPr/>
          <p:nvPr/>
        </p:nvSpPr>
        <p:spPr>
          <a:xfrm>
            <a:off x="1228816" y="453243"/>
            <a:ext cx="8139905" cy="4823800"/>
          </a:xfrm>
          <a:custGeom>
            <a:avLst/>
            <a:gdLst/>
            <a:ahLst/>
            <a:cxnLst/>
            <a:rect l="l" t="t" r="r" b="b"/>
            <a:pathLst>
              <a:path w="8139905" h="4823800">
                <a:moveTo>
                  <a:pt x="0" y="0"/>
                </a:moveTo>
                <a:lnTo>
                  <a:pt x="8139905" y="0"/>
                </a:lnTo>
                <a:lnTo>
                  <a:pt x="8139905" y="4823800"/>
                </a:lnTo>
                <a:lnTo>
                  <a:pt x="0" y="4823800"/>
                </a:lnTo>
                <a:lnTo>
                  <a:pt x="0" y="0"/>
                </a:lnTo>
                <a:close/>
              </a:path>
            </a:pathLst>
          </a:custGeom>
          <a:blipFill>
            <a:blip r:embed="rId3"/>
            <a:stretch>
              <a:fillRect l="-1880" t="-30989" r="-1880"/>
            </a:stretch>
          </a:blipFill>
        </p:spPr>
      </p:sp>
      <p:sp>
        <p:nvSpPr>
          <p:cNvPr id="4" name="Freeform 4"/>
          <p:cNvSpPr/>
          <p:nvPr/>
        </p:nvSpPr>
        <p:spPr>
          <a:xfrm>
            <a:off x="9892549" y="453243"/>
            <a:ext cx="7921018" cy="4893677"/>
          </a:xfrm>
          <a:custGeom>
            <a:avLst/>
            <a:gdLst/>
            <a:ahLst/>
            <a:cxnLst/>
            <a:rect l="l" t="t" r="r" b="b"/>
            <a:pathLst>
              <a:path w="7921018" h="4893677">
                <a:moveTo>
                  <a:pt x="0" y="0"/>
                </a:moveTo>
                <a:lnTo>
                  <a:pt x="7921017" y="0"/>
                </a:lnTo>
                <a:lnTo>
                  <a:pt x="7921017" y="4893677"/>
                </a:lnTo>
                <a:lnTo>
                  <a:pt x="0" y="4893677"/>
                </a:lnTo>
                <a:lnTo>
                  <a:pt x="0" y="0"/>
                </a:lnTo>
                <a:close/>
              </a:path>
            </a:pathLst>
          </a:custGeom>
          <a:blipFill>
            <a:blip r:embed="rId4"/>
            <a:stretch>
              <a:fillRect t="-15601" b="-5794"/>
            </a:stretch>
          </a:blipFill>
        </p:spPr>
      </p:sp>
      <p:sp>
        <p:nvSpPr>
          <p:cNvPr id="5" name="Freeform 5"/>
          <p:cNvSpPr/>
          <p:nvPr/>
        </p:nvSpPr>
        <p:spPr>
          <a:xfrm>
            <a:off x="1228816" y="5346920"/>
            <a:ext cx="8139905" cy="5301828"/>
          </a:xfrm>
          <a:custGeom>
            <a:avLst/>
            <a:gdLst/>
            <a:ahLst/>
            <a:cxnLst/>
            <a:rect l="l" t="t" r="r" b="b"/>
            <a:pathLst>
              <a:path w="8139905" h="5301828">
                <a:moveTo>
                  <a:pt x="0" y="0"/>
                </a:moveTo>
                <a:lnTo>
                  <a:pt x="8139905" y="0"/>
                </a:lnTo>
                <a:lnTo>
                  <a:pt x="8139905" y="5301828"/>
                </a:lnTo>
                <a:lnTo>
                  <a:pt x="0" y="5301828"/>
                </a:lnTo>
                <a:lnTo>
                  <a:pt x="0" y="0"/>
                </a:lnTo>
                <a:close/>
              </a:path>
            </a:pathLst>
          </a:custGeom>
          <a:blipFill>
            <a:blip r:embed="rId5"/>
            <a:stretch>
              <a:fillRect t="-7573" b="-7573"/>
            </a:stretch>
          </a:blipFill>
        </p:spPr>
      </p:sp>
      <p:sp>
        <p:nvSpPr>
          <p:cNvPr id="6" name="Freeform 6"/>
          <p:cNvSpPr/>
          <p:nvPr/>
        </p:nvSpPr>
        <p:spPr>
          <a:xfrm>
            <a:off x="9921124" y="5346920"/>
            <a:ext cx="7921018" cy="4940080"/>
          </a:xfrm>
          <a:custGeom>
            <a:avLst/>
            <a:gdLst/>
            <a:ahLst/>
            <a:cxnLst/>
            <a:rect l="l" t="t" r="r" b="b"/>
            <a:pathLst>
              <a:path w="7921018" h="4940080">
                <a:moveTo>
                  <a:pt x="0" y="0"/>
                </a:moveTo>
                <a:lnTo>
                  <a:pt x="7921017" y="0"/>
                </a:lnTo>
                <a:lnTo>
                  <a:pt x="7921017" y="4940080"/>
                </a:lnTo>
                <a:lnTo>
                  <a:pt x="0" y="4940080"/>
                </a:lnTo>
                <a:lnTo>
                  <a:pt x="0" y="0"/>
                </a:lnTo>
                <a:close/>
              </a:path>
            </a:pathLst>
          </a:custGeom>
          <a:blipFill>
            <a:blip r:embed="rId6"/>
            <a:stretch>
              <a:fillRect t="-78402" b="-35386"/>
            </a:stretch>
          </a:blip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Freeform 3"/>
          <p:cNvSpPr/>
          <p:nvPr/>
        </p:nvSpPr>
        <p:spPr>
          <a:xfrm>
            <a:off x="1318609" y="263552"/>
            <a:ext cx="6898643" cy="9759896"/>
          </a:xfrm>
          <a:custGeom>
            <a:avLst/>
            <a:gdLst/>
            <a:ahLst/>
            <a:cxnLst/>
            <a:rect l="l" t="t" r="r" b="b"/>
            <a:pathLst>
              <a:path w="6898643" h="9759896">
                <a:moveTo>
                  <a:pt x="0" y="0"/>
                </a:moveTo>
                <a:lnTo>
                  <a:pt x="6898643" y="0"/>
                </a:lnTo>
                <a:lnTo>
                  <a:pt x="6898643" y="9759896"/>
                </a:lnTo>
                <a:lnTo>
                  <a:pt x="0" y="9759896"/>
                </a:lnTo>
                <a:lnTo>
                  <a:pt x="0" y="0"/>
                </a:lnTo>
                <a:close/>
              </a:path>
            </a:pathLst>
          </a:custGeom>
          <a:blipFill>
            <a:blip r:embed="rId3"/>
            <a:stretch>
              <a:fillRect l="-7197" t="-514" b="-514"/>
            </a:stretch>
          </a:blipFill>
        </p:spPr>
      </p:sp>
      <p:sp>
        <p:nvSpPr>
          <p:cNvPr id="4" name="Freeform 4"/>
          <p:cNvSpPr/>
          <p:nvPr/>
        </p:nvSpPr>
        <p:spPr>
          <a:xfrm>
            <a:off x="8396826" y="443126"/>
            <a:ext cx="9497182" cy="4879948"/>
          </a:xfrm>
          <a:custGeom>
            <a:avLst/>
            <a:gdLst/>
            <a:ahLst/>
            <a:cxnLst/>
            <a:rect l="l" t="t" r="r" b="b"/>
            <a:pathLst>
              <a:path w="9497182" h="4879948">
                <a:moveTo>
                  <a:pt x="0" y="0"/>
                </a:moveTo>
                <a:lnTo>
                  <a:pt x="9497182" y="0"/>
                </a:lnTo>
                <a:lnTo>
                  <a:pt x="9497182" y="4879948"/>
                </a:lnTo>
                <a:lnTo>
                  <a:pt x="0" y="4879948"/>
                </a:lnTo>
                <a:lnTo>
                  <a:pt x="0" y="0"/>
                </a:lnTo>
                <a:close/>
              </a:path>
            </a:pathLst>
          </a:custGeom>
          <a:blipFill>
            <a:blip r:embed="rId4"/>
            <a:stretch>
              <a:fillRect t="-37292" r="-17930" b="-34842"/>
            </a:stretch>
          </a:blipFill>
        </p:spPr>
      </p:sp>
      <p:sp>
        <p:nvSpPr>
          <p:cNvPr id="5" name="Freeform 5"/>
          <p:cNvSpPr/>
          <p:nvPr/>
        </p:nvSpPr>
        <p:spPr>
          <a:xfrm>
            <a:off x="8790818" y="5323074"/>
            <a:ext cx="9497182" cy="4435734"/>
          </a:xfrm>
          <a:custGeom>
            <a:avLst/>
            <a:gdLst/>
            <a:ahLst/>
            <a:cxnLst/>
            <a:rect l="l" t="t" r="r" b="b"/>
            <a:pathLst>
              <a:path w="9497182" h="4435734">
                <a:moveTo>
                  <a:pt x="0" y="0"/>
                </a:moveTo>
                <a:lnTo>
                  <a:pt x="9497182" y="0"/>
                </a:lnTo>
                <a:lnTo>
                  <a:pt x="9497182" y="4435734"/>
                </a:lnTo>
                <a:lnTo>
                  <a:pt x="0" y="4435734"/>
                </a:lnTo>
                <a:lnTo>
                  <a:pt x="0" y="0"/>
                </a:lnTo>
                <a:close/>
              </a:path>
            </a:pathLst>
          </a:custGeom>
          <a:blipFill>
            <a:blip r:embed="rId5"/>
            <a:stretch>
              <a:fillRect l="-8355" t="-31440" b="-42556"/>
            </a:stretch>
          </a:blipFill>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Freeform 3"/>
          <p:cNvSpPr/>
          <p:nvPr/>
        </p:nvSpPr>
        <p:spPr>
          <a:xfrm>
            <a:off x="0" y="1028700"/>
            <a:ext cx="8351836" cy="7183032"/>
          </a:xfrm>
          <a:custGeom>
            <a:avLst/>
            <a:gdLst/>
            <a:ahLst/>
            <a:cxnLst/>
            <a:rect l="l" t="t" r="r" b="b"/>
            <a:pathLst>
              <a:path w="8351836" h="7183032">
                <a:moveTo>
                  <a:pt x="0" y="0"/>
                </a:moveTo>
                <a:lnTo>
                  <a:pt x="8351836" y="0"/>
                </a:lnTo>
                <a:lnTo>
                  <a:pt x="8351836" y="7183032"/>
                </a:lnTo>
                <a:lnTo>
                  <a:pt x="0" y="7183032"/>
                </a:lnTo>
                <a:lnTo>
                  <a:pt x="0" y="0"/>
                </a:lnTo>
                <a:close/>
              </a:path>
            </a:pathLst>
          </a:custGeom>
          <a:blipFill>
            <a:blip r:embed="rId3"/>
            <a:stretch>
              <a:fillRect l="-7021" r="-7652"/>
            </a:stretch>
          </a:blipFill>
        </p:spPr>
      </p:sp>
      <p:sp>
        <p:nvSpPr>
          <p:cNvPr id="4" name="Freeform 4"/>
          <p:cNvSpPr/>
          <p:nvPr/>
        </p:nvSpPr>
        <p:spPr>
          <a:xfrm>
            <a:off x="8759875" y="3070901"/>
            <a:ext cx="8499425" cy="6374569"/>
          </a:xfrm>
          <a:custGeom>
            <a:avLst/>
            <a:gdLst/>
            <a:ahLst/>
            <a:cxnLst/>
            <a:rect l="l" t="t" r="r" b="b"/>
            <a:pathLst>
              <a:path w="8499425" h="6374569">
                <a:moveTo>
                  <a:pt x="0" y="0"/>
                </a:moveTo>
                <a:lnTo>
                  <a:pt x="8499425" y="0"/>
                </a:lnTo>
                <a:lnTo>
                  <a:pt x="8499425" y="6374569"/>
                </a:lnTo>
                <a:lnTo>
                  <a:pt x="0" y="6374569"/>
                </a:lnTo>
                <a:lnTo>
                  <a:pt x="0" y="0"/>
                </a:lnTo>
                <a:close/>
              </a:path>
            </a:pathLst>
          </a:custGeom>
          <a:blipFill>
            <a:blip r:embed="rId4"/>
            <a:stretch>
              <a:fillRect/>
            </a:stretch>
          </a:blipFill>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Freeform 3"/>
          <p:cNvSpPr/>
          <p:nvPr/>
        </p:nvSpPr>
        <p:spPr>
          <a:xfrm>
            <a:off x="532644" y="1182620"/>
            <a:ext cx="6292000" cy="8389333"/>
          </a:xfrm>
          <a:custGeom>
            <a:avLst/>
            <a:gdLst/>
            <a:ahLst/>
            <a:cxnLst/>
            <a:rect l="l" t="t" r="r" b="b"/>
            <a:pathLst>
              <a:path w="6292000" h="8389333">
                <a:moveTo>
                  <a:pt x="0" y="0"/>
                </a:moveTo>
                <a:lnTo>
                  <a:pt x="6292000" y="0"/>
                </a:lnTo>
                <a:lnTo>
                  <a:pt x="6292000" y="8389334"/>
                </a:lnTo>
                <a:lnTo>
                  <a:pt x="0" y="8389334"/>
                </a:lnTo>
                <a:lnTo>
                  <a:pt x="0" y="0"/>
                </a:lnTo>
                <a:close/>
              </a:path>
            </a:pathLst>
          </a:custGeom>
          <a:blipFill>
            <a:blip r:embed="rId3"/>
            <a:stretch>
              <a:fillRect/>
            </a:stretch>
          </a:blipFill>
        </p:spPr>
      </p:sp>
      <p:sp>
        <p:nvSpPr>
          <p:cNvPr id="4" name="Freeform 4"/>
          <p:cNvSpPr/>
          <p:nvPr/>
        </p:nvSpPr>
        <p:spPr>
          <a:xfrm>
            <a:off x="7490948" y="1028700"/>
            <a:ext cx="9768352" cy="8389333"/>
          </a:xfrm>
          <a:custGeom>
            <a:avLst/>
            <a:gdLst/>
            <a:ahLst/>
            <a:cxnLst/>
            <a:rect l="l" t="t" r="r" b="b"/>
            <a:pathLst>
              <a:path w="9768352" h="8389333">
                <a:moveTo>
                  <a:pt x="0" y="0"/>
                </a:moveTo>
                <a:lnTo>
                  <a:pt x="9768352" y="0"/>
                </a:lnTo>
                <a:lnTo>
                  <a:pt x="9768352" y="8389333"/>
                </a:lnTo>
                <a:lnTo>
                  <a:pt x="0" y="8389333"/>
                </a:lnTo>
                <a:lnTo>
                  <a:pt x="0" y="0"/>
                </a:lnTo>
                <a:close/>
              </a:path>
            </a:pathLst>
          </a:custGeom>
          <a:blipFill>
            <a:blip r:embed="rId4"/>
            <a:stretch>
              <a:fillRect l="-7255" r="-7255"/>
            </a:stretch>
          </a:blipFill>
        </p:spPr>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Freeform 3"/>
          <p:cNvSpPr/>
          <p:nvPr/>
        </p:nvSpPr>
        <p:spPr>
          <a:xfrm>
            <a:off x="261042" y="1572431"/>
            <a:ext cx="8882958" cy="6694208"/>
          </a:xfrm>
          <a:custGeom>
            <a:avLst/>
            <a:gdLst/>
            <a:ahLst/>
            <a:cxnLst/>
            <a:rect l="l" t="t" r="r" b="b"/>
            <a:pathLst>
              <a:path w="8882958" h="6694208">
                <a:moveTo>
                  <a:pt x="0" y="0"/>
                </a:moveTo>
                <a:lnTo>
                  <a:pt x="8882958" y="0"/>
                </a:lnTo>
                <a:lnTo>
                  <a:pt x="8882958" y="6694208"/>
                </a:lnTo>
                <a:lnTo>
                  <a:pt x="0" y="6694208"/>
                </a:lnTo>
                <a:lnTo>
                  <a:pt x="0" y="0"/>
                </a:lnTo>
                <a:close/>
              </a:path>
            </a:pathLst>
          </a:custGeom>
          <a:blipFill>
            <a:blip r:embed="rId3"/>
            <a:stretch>
              <a:fillRect r="-4573" b="-3814"/>
            </a:stretch>
          </a:blipFill>
        </p:spPr>
      </p:sp>
      <p:sp>
        <p:nvSpPr>
          <p:cNvPr id="4" name="Freeform 4"/>
          <p:cNvSpPr/>
          <p:nvPr/>
        </p:nvSpPr>
        <p:spPr>
          <a:xfrm>
            <a:off x="8456116" y="2308771"/>
            <a:ext cx="9289261" cy="6949529"/>
          </a:xfrm>
          <a:custGeom>
            <a:avLst/>
            <a:gdLst/>
            <a:ahLst/>
            <a:cxnLst/>
            <a:rect l="l" t="t" r="r" b="b"/>
            <a:pathLst>
              <a:path w="9289261" h="6949529">
                <a:moveTo>
                  <a:pt x="0" y="0"/>
                </a:moveTo>
                <a:lnTo>
                  <a:pt x="9289261" y="0"/>
                </a:lnTo>
                <a:lnTo>
                  <a:pt x="9289261" y="6949529"/>
                </a:lnTo>
                <a:lnTo>
                  <a:pt x="0" y="6949529"/>
                </a:lnTo>
                <a:lnTo>
                  <a:pt x="0" y="0"/>
                </a:lnTo>
                <a:close/>
              </a:path>
            </a:pathLst>
          </a:custGeom>
          <a:blipFill>
            <a:blip r:embed="rId4"/>
            <a:stretch>
              <a:fillRect/>
            </a:stretch>
          </a:blipFill>
        </p:spPr>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Freeform 2"/>
          <p:cNvSpPr/>
          <p:nvPr/>
        </p:nvSpPr>
        <p:spPr>
          <a:xfrm>
            <a:off x="17067948" y="7253797"/>
            <a:ext cx="399602" cy="834678"/>
          </a:xfrm>
          <a:custGeom>
            <a:avLst/>
            <a:gdLst/>
            <a:ahLst/>
            <a:cxnLst/>
            <a:rect l="l" t="t" r="r" b="b"/>
            <a:pathLst>
              <a:path w="399602" h="834678">
                <a:moveTo>
                  <a:pt x="0" y="0"/>
                </a:moveTo>
                <a:lnTo>
                  <a:pt x="399602" y="0"/>
                </a:lnTo>
                <a:lnTo>
                  <a:pt x="399602" y="834678"/>
                </a:lnTo>
                <a:lnTo>
                  <a:pt x="0" y="8346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656291" y="2378552"/>
            <a:ext cx="16975418" cy="7347433"/>
          </a:xfrm>
          <a:prstGeom prst="rect">
            <a:avLst/>
          </a:prstGeom>
        </p:spPr>
        <p:txBody>
          <a:bodyPr lIns="0" tIns="0" rIns="0" bIns="0" rtlCol="0" anchor="t">
            <a:spAutoFit/>
          </a:bodyPr>
          <a:lstStyle/>
          <a:p>
            <a:pPr marL="726515" lvl="1" indent="-363258" algn="just">
              <a:lnSpc>
                <a:spcPts val="3634"/>
              </a:lnSpc>
              <a:buAutoNum type="arabicPeriod"/>
            </a:pPr>
            <a:r>
              <a:rPr lang="en-US" sz="3365" spc="-222" dirty="0">
                <a:solidFill>
                  <a:srgbClr val="000000"/>
                </a:solidFill>
                <a:latin typeface="Arimo"/>
              </a:rPr>
              <a:t>ЗАСІДАННЯ МЕТОДИЧНИХ СПІЛЬНОТ ВЧИТЕЛІВ УКРАЇНСЬКОЇ МОВИ ТА ЛІТЕРАТУРИ, АНГЛІЙСЬКОЇ МОВИ, ЗАРУБІЖНОЇ ЛІТЕРАТУРИ, МАТЕМАТИКИ, ІСТОРІЇ, ІНФОРМАТИКИ; ТЕМА: “ІНТЕГРАЦІЯ ОСВІТНЬОГО ПРОЦЕСУ У СУЧАСНІЙ ШКОЛІ”  (ВОЙТ С.В., БОДНАР Н.С., ПІНТЯ Т.С., ЗЕНЗЮК О.А. , МУЗИКА Л.Д., ШПЕТКО Є.С., СЛОБОДЯН А.В., БУЧАЧА Л.В.) БЕРЕЗЕНЬ 2024 Р.</a:t>
            </a:r>
          </a:p>
          <a:p>
            <a:pPr marL="726515" lvl="1" indent="-363258" algn="just">
              <a:lnSpc>
                <a:spcPts val="3634"/>
              </a:lnSpc>
              <a:buAutoNum type="arabicPeriod"/>
            </a:pPr>
            <a:r>
              <a:rPr lang="en-US" sz="3365" spc="-222" dirty="0">
                <a:solidFill>
                  <a:srgbClr val="000000"/>
                </a:solidFill>
                <a:latin typeface="Arimo"/>
              </a:rPr>
              <a:t>ВИЇЗНЕ ЗАСІДАННЯ СПІЛЬНОТИ ВЧИТЕЛІВ ГЕОГРАФІЇ НА ТЕМУ: «ОСОБЛИВОСТІ STEM-ОСВІТИ ТА ЇЇ ВІДМІННОСТІ ВІД ТРАДИЦІЙНИХ МЕТОДИК».  ПАЛАГНЮК С.Д., КУЖНА Л.П. КВІТЕНЬ 2024 Р.</a:t>
            </a:r>
          </a:p>
          <a:p>
            <a:pPr marL="726515" lvl="1" indent="-363258" algn="just">
              <a:lnSpc>
                <a:spcPts val="3634"/>
              </a:lnSpc>
              <a:buAutoNum type="arabicPeriod"/>
            </a:pPr>
            <a:r>
              <a:rPr lang="en-US" sz="3365" spc="-222" dirty="0">
                <a:solidFill>
                  <a:srgbClr val="000000"/>
                </a:solidFill>
                <a:latin typeface="Arimo"/>
              </a:rPr>
              <a:t>ЗАСІДАННЯ МЕТОДИЧНОЇ СПІЛЬНОТИ ЗАСТУПНИКІВ ДИРЕКТОРІВ З ВИХОВНОЇ РОБОТИ ТА ПЕДАГОГІВ ОРГАНІЗАТОРІВ НА ТЕМУ: “СТРАТЕГІЯ УСПІХУ, ПАРТНЕРСТВО, ВЗАЄМОПОВАГА, ВПЕВНЕНІ КРОКИ ДО ЗМІН” БУЧАЧА Л.В., КУЗИК М.М., РОГОЖА Л.В., КУЖНА О.В. КВІТЕНЬ 2024 Р.</a:t>
            </a:r>
          </a:p>
          <a:p>
            <a:pPr marL="726515" lvl="1" indent="-363258" algn="just">
              <a:lnSpc>
                <a:spcPts val="3634"/>
              </a:lnSpc>
              <a:buAutoNum type="arabicPeriod"/>
            </a:pPr>
            <a:r>
              <a:rPr lang="en-US" sz="3365" spc="-222" dirty="0">
                <a:solidFill>
                  <a:srgbClr val="000000"/>
                </a:solidFill>
                <a:latin typeface="Arimo"/>
              </a:rPr>
              <a:t>МЕТОДЧНИЙ ВОРКШОП З ПИТАНЬ ЦИФРОВІЗАЦІЇ ОСВІТНЬОГО ПРОЦЕСУ НА ПЛАТФОРМІ “ЄДИНА ШКОЛА ОНЛАЙН”. ГЕНЕРАЛЬНИЙ МЕНЕДЖЕР ЛЮТИНСЬКА МАРИНА</a:t>
            </a:r>
          </a:p>
          <a:p>
            <a:pPr algn="just">
              <a:lnSpc>
                <a:spcPts val="3634"/>
              </a:lnSpc>
            </a:pPr>
            <a:endParaRPr lang="en-US" sz="3365" spc="-222" dirty="0">
              <a:solidFill>
                <a:srgbClr val="000000"/>
              </a:solidFill>
              <a:latin typeface="Arimo"/>
            </a:endParaRPr>
          </a:p>
        </p:txBody>
      </p:sp>
      <p:sp>
        <p:nvSpPr>
          <p:cNvPr id="4" name="TextBox 4"/>
          <p:cNvSpPr txBox="1"/>
          <p:nvPr/>
        </p:nvSpPr>
        <p:spPr>
          <a:xfrm flipH="1">
            <a:off x="17732293" y="5096713"/>
            <a:ext cx="174707" cy="946030"/>
          </a:xfrm>
          <a:prstGeom prst="rect">
            <a:avLst/>
          </a:prstGeom>
        </p:spPr>
        <p:txBody>
          <a:bodyPr wrap="square" lIns="0" tIns="0" rIns="0" bIns="0" rtlCol="0" anchor="t">
            <a:spAutoFit/>
          </a:bodyPr>
          <a:lstStyle/>
          <a:p>
            <a:pPr algn="ctr">
              <a:lnSpc>
                <a:spcPts val="7754"/>
              </a:lnSpc>
            </a:pPr>
            <a:r>
              <a:rPr lang="en-US" sz="5538" spc="-542" dirty="0">
                <a:solidFill>
                  <a:srgbClr val="F6F6F6"/>
                </a:solidFill>
                <a:latin typeface="Inter Bold"/>
              </a:rPr>
              <a:t>5</a:t>
            </a:r>
          </a:p>
        </p:txBody>
      </p:sp>
      <p:sp>
        <p:nvSpPr>
          <p:cNvPr id="5" name="TextBox 5"/>
          <p:cNvSpPr txBox="1"/>
          <p:nvPr/>
        </p:nvSpPr>
        <p:spPr>
          <a:xfrm>
            <a:off x="5162055" y="600219"/>
            <a:ext cx="6835140" cy="1604644"/>
          </a:xfrm>
          <a:prstGeom prst="rect">
            <a:avLst/>
          </a:prstGeom>
        </p:spPr>
        <p:txBody>
          <a:bodyPr lIns="0" tIns="0" rIns="0" bIns="0" rtlCol="0" anchor="t">
            <a:spAutoFit/>
          </a:bodyPr>
          <a:lstStyle/>
          <a:p>
            <a:pPr algn="ctr">
              <a:lnSpc>
                <a:spcPts val="12880"/>
              </a:lnSpc>
            </a:pPr>
            <a:r>
              <a:rPr lang="en-US" sz="9200">
                <a:solidFill>
                  <a:srgbClr val="8DC63F"/>
                </a:solidFill>
                <a:latin typeface="Arimo Bold"/>
              </a:rPr>
              <a:t>Проведено:</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AutoShape 2"/>
          <p:cNvSpPr/>
          <p:nvPr/>
        </p:nvSpPr>
        <p:spPr>
          <a:xfrm>
            <a:off x="4515427" y="1217295"/>
            <a:ext cx="12739985" cy="0"/>
          </a:xfrm>
          <a:prstGeom prst="line">
            <a:avLst/>
          </a:prstGeom>
          <a:ln w="19050" cap="flat">
            <a:solidFill>
              <a:srgbClr val="0100AC"/>
            </a:solidFill>
            <a:prstDash val="solid"/>
            <a:headEnd type="none" w="sm" len="sm"/>
            <a:tailEnd type="none" w="sm" len="sm"/>
          </a:ln>
        </p:spPr>
      </p:sp>
      <p:sp>
        <p:nvSpPr>
          <p:cNvPr id="3" name="Freeform 3"/>
          <p:cNvSpPr/>
          <p:nvPr/>
        </p:nvSpPr>
        <p:spPr>
          <a:xfrm rot="5400000">
            <a:off x="-3020972" y="2225475"/>
            <a:ext cx="5201520" cy="5201520"/>
          </a:xfrm>
          <a:custGeom>
            <a:avLst/>
            <a:gdLst/>
            <a:ahLst/>
            <a:cxnLst/>
            <a:rect l="l" t="t" r="r" b="b"/>
            <a:pathLst>
              <a:path w="5201520" h="5201520">
                <a:moveTo>
                  <a:pt x="0" y="0"/>
                </a:moveTo>
                <a:lnTo>
                  <a:pt x="5201520" y="0"/>
                </a:lnTo>
                <a:lnTo>
                  <a:pt x="5201520" y="5201519"/>
                </a:lnTo>
                <a:lnTo>
                  <a:pt x="0" y="52015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1028700" y="6954604"/>
            <a:ext cx="2303696" cy="2303696"/>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14375" cap="sq">
              <a:solidFill>
                <a:srgbClr val="0100AC"/>
              </a:solidFill>
              <a:prstDash val="solid"/>
              <a:miter/>
            </a:ln>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2662919" y="5398002"/>
            <a:ext cx="1272155" cy="1272155"/>
          </a:xfrm>
          <a:custGeom>
            <a:avLst/>
            <a:gdLst/>
            <a:ahLst/>
            <a:cxnLst/>
            <a:rect l="l" t="t" r="r" b="b"/>
            <a:pathLst>
              <a:path w="1272155" h="1272155">
                <a:moveTo>
                  <a:pt x="0" y="0"/>
                </a:moveTo>
                <a:lnTo>
                  <a:pt x="1272155" y="0"/>
                </a:lnTo>
                <a:lnTo>
                  <a:pt x="1272155" y="1272155"/>
                </a:lnTo>
                <a:lnTo>
                  <a:pt x="0" y="12721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5400000">
            <a:off x="-2991377" y="-2946451"/>
            <a:ext cx="5142331" cy="5201520"/>
          </a:xfrm>
          <a:custGeom>
            <a:avLst/>
            <a:gdLst/>
            <a:ahLst/>
            <a:cxnLst/>
            <a:rect l="l" t="t" r="r" b="b"/>
            <a:pathLst>
              <a:path w="5142331" h="5201520">
                <a:moveTo>
                  <a:pt x="0" y="0"/>
                </a:moveTo>
                <a:lnTo>
                  <a:pt x="5142331" y="0"/>
                </a:lnTo>
                <a:lnTo>
                  <a:pt x="5142331" y="5201520"/>
                </a:lnTo>
                <a:lnTo>
                  <a:pt x="0" y="5201520"/>
                </a:lnTo>
                <a:lnTo>
                  <a:pt x="0" y="0"/>
                </a:lnTo>
                <a:close/>
              </a:path>
            </a:pathLst>
          </a:custGeom>
          <a:blipFill>
            <a:blip r:embed="rId2">
              <a:extLst>
                <a:ext uri="{96DAC541-7B7A-43D3-8B79-37D633B846F1}">
                  <asvg:svgBlip xmlns:asvg="http://schemas.microsoft.com/office/drawing/2016/SVG/main" r:embed="rId3"/>
                </a:ext>
              </a:extLst>
            </a:blip>
            <a:stretch>
              <a:fillRect r="-1151"/>
            </a:stretch>
          </a:blipFill>
        </p:spPr>
      </p:sp>
      <p:sp>
        <p:nvSpPr>
          <p:cNvPr id="9" name="Freeform 9"/>
          <p:cNvSpPr/>
          <p:nvPr/>
        </p:nvSpPr>
        <p:spPr>
          <a:xfrm>
            <a:off x="2490054" y="67115"/>
            <a:ext cx="5519910" cy="7359879"/>
          </a:xfrm>
          <a:custGeom>
            <a:avLst/>
            <a:gdLst/>
            <a:ahLst/>
            <a:cxnLst/>
            <a:rect l="l" t="t" r="r" b="b"/>
            <a:pathLst>
              <a:path w="5519910" h="7359879">
                <a:moveTo>
                  <a:pt x="0" y="0"/>
                </a:moveTo>
                <a:lnTo>
                  <a:pt x="5519909" y="0"/>
                </a:lnTo>
                <a:lnTo>
                  <a:pt x="5519909" y="7359879"/>
                </a:lnTo>
                <a:lnTo>
                  <a:pt x="0" y="7359879"/>
                </a:lnTo>
                <a:lnTo>
                  <a:pt x="0" y="0"/>
                </a:lnTo>
                <a:close/>
              </a:path>
            </a:pathLst>
          </a:custGeom>
          <a:blipFill>
            <a:blip r:embed="rId6"/>
            <a:stretch>
              <a:fillRect/>
            </a:stretch>
          </a:blipFill>
        </p:spPr>
      </p:sp>
      <p:sp>
        <p:nvSpPr>
          <p:cNvPr id="10" name="Freeform 10"/>
          <p:cNvSpPr/>
          <p:nvPr/>
        </p:nvSpPr>
        <p:spPr>
          <a:xfrm>
            <a:off x="9467429" y="4446013"/>
            <a:ext cx="7787983" cy="5840987"/>
          </a:xfrm>
          <a:custGeom>
            <a:avLst/>
            <a:gdLst/>
            <a:ahLst/>
            <a:cxnLst/>
            <a:rect l="l" t="t" r="r" b="b"/>
            <a:pathLst>
              <a:path w="7787983" h="5840987">
                <a:moveTo>
                  <a:pt x="0" y="0"/>
                </a:moveTo>
                <a:lnTo>
                  <a:pt x="7787983" y="0"/>
                </a:lnTo>
                <a:lnTo>
                  <a:pt x="7787983" y="5840987"/>
                </a:lnTo>
                <a:lnTo>
                  <a:pt x="0" y="5840987"/>
                </a:lnTo>
                <a:lnTo>
                  <a:pt x="0" y="0"/>
                </a:lnTo>
                <a:close/>
              </a:path>
            </a:pathLst>
          </a:custGeom>
          <a:blipFill>
            <a:blip r:embed="rId7"/>
            <a:stretch>
              <a:fillRect/>
            </a:stretch>
          </a:blipFill>
        </p:spPr>
      </p:sp>
      <p:sp>
        <p:nvSpPr>
          <p:cNvPr id="11" name="Freeform 11"/>
          <p:cNvSpPr/>
          <p:nvPr/>
        </p:nvSpPr>
        <p:spPr>
          <a:xfrm>
            <a:off x="1356017" y="4210012"/>
            <a:ext cx="7787983" cy="5840987"/>
          </a:xfrm>
          <a:custGeom>
            <a:avLst/>
            <a:gdLst/>
            <a:ahLst/>
            <a:cxnLst/>
            <a:rect l="l" t="t" r="r" b="b"/>
            <a:pathLst>
              <a:path w="7787983" h="5840987">
                <a:moveTo>
                  <a:pt x="0" y="0"/>
                </a:moveTo>
                <a:lnTo>
                  <a:pt x="7787983" y="0"/>
                </a:lnTo>
                <a:lnTo>
                  <a:pt x="7787983" y="5840987"/>
                </a:lnTo>
                <a:lnTo>
                  <a:pt x="0" y="5840987"/>
                </a:lnTo>
                <a:lnTo>
                  <a:pt x="0" y="0"/>
                </a:lnTo>
                <a:close/>
              </a:path>
            </a:pathLst>
          </a:custGeom>
          <a:blipFill>
            <a:blip r:embed="rId8"/>
            <a:stretch>
              <a:fillRect/>
            </a:stretch>
          </a:blipFill>
        </p:spPr>
      </p:sp>
      <p:sp>
        <p:nvSpPr>
          <p:cNvPr id="12" name="Freeform 12"/>
          <p:cNvSpPr/>
          <p:nvPr/>
        </p:nvSpPr>
        <p:spPr>
          <a:xfrm>
            <a:off x="9467429" y="-442985"/>
            <a:ext cx="7787983" cy="5840987"/>
          </a:xfrm>
          <a:custGeom>
            <a:avLst/>
            <a:gdLst/>
            <a:ahLst/>
            <a:cxnLst/>
            <a:rect l="l" t="t" r="r" b="b"/>
            <a:pathLst>
              <a:path w="7787983" h="5840987">
                <a:moveTo>
                  <a:pt x="0" y="0"/>
                </a:moveTo>
                <a:lnTo>
                  <a:pt x="7787983" y="0"/>
                </a:lnTo>
                <a:lnTo>
                  <a:pt x="7787983" y="5840987"/>
                </a:lnTo>
                <a:lnTo>
                  <a:pt x="0" y="5840987"/>
                </a:lnTo>
                <a:lnTo>
                  <a:pt x="0" y="0"/>
                </a:lnTo>
                <a:close/>
              </a:path>
            </a:pathLst>
          </a:custGeom>
          <a:blipFill>
            <a:blip r:embed="rId9"/>
            <a:stretch>
              <a:fillRect/>
            </a:stretch>
          </a:blipFill>
        </p:spPr>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DEAEA"/>
        </a:solidFill>
        <a:effectLst/>
      </p:bgPr>
    </p:bg>
    <p:spTree>
      <p:nvGrpSpPr>
        <p:cNvPr id="1" name=""/>
        <p:cNvGrpSpPr/>
        <p:nvPr/>
      </p:nvGrpSpPr>
      <p:grpSpPr>
        <a:xfrm>
          <a:off x="0" y="0"/>
          <a:ext cx="0" cy="0"/>
          <a:chOff x="0" y="0"/>
          <a:chExt cx="0" cy="0"/>
        </a:xfrm>
      </p:grpSpPr>
      <p:sp>
        <p:nvSpPr>
          <p:cNvPr id="2" name="TextBox 2"/>
          <p:cNvSpPr txBox="1"/>
          <p:nvPr/>
        </p:nvSpPr>
        <p:spPr>
          <a:xfrm>
            <a:off x="822063" y="1798254"/>
            <a:ext cx="16237436" cy="7326878"/>
          </a:xfrm>
          <a:prstGeom prst="rect">
            <a:avLst/>
          </a:prstGeom>
        </p:spPr>
        <p:txBody>
          <a:bodyPr lIns="0" tIns="0" rIns="0" bIns="0" rtlCol="0" anchor="t">
            <a:spAutoFit/>
          </a:bodyPr>
          <a:lstStyle/>
          <a:p>
            <a:pPr algn="just">
              <a:lnSpc>
                <a:spcPts val="2740"/>
              </a:lnSpc>
            </a:pPr>
            <a:r>
              <a:rPr lang="uk-UA" sz="2800" spc="-167" dirty="0">
                <a:solidFill>
                  <a:srgbClr val="000000"/>
                </a:solidFill>
                <a:latin typeface="Nourd Bold"/>
              </a:rPr>
              <a:t>СХВАЛЕНО</a:t>
            </a:r>
            <a:r>
              <a:rPr lang="en-US" sz="2800" spc="-167" dirty="0">
                <a:solidFill>
                  <a:srgbClr val="000000"/>
                </a:solidFill>
                <a:latin typeface="Nourd Bold"/>
              </a:rPr>
              <a:t> НАУКОВО-МЕТОДИЧНОЮ РАДОЮ ІППОЧО. ПРОТОКОЛ №1 ВІД 18.03.2024 Р.</a:t>
            </a:r>
            <a:r>
              <a:rPr lang="uk-UA" sz="2800" spc="-167" dirty="0">
                <a:solidFill>
                  <a:srgbClr val="000000"/>
                </a:solidFill>
                <a:latin typeface="Nourd Bold"/>
              </a:rPr>
              <a:t> </a:t>
            </a:r>
            <a:r>
              <a:rPr lang="en-US" sz="2800" spc="-167" dirty="0">
                <a:solidFill>
                  <a:srgbClr val="000000"/>
                </a:solidFill>
                <a:latin typeface="Nourd Bold"/>
              </a:rPr>
              <a:t>ДОСВІД ВЧИТЕЛЯ ЗАРУБІЖНОЇ ЛІТЕРАТУРИ, ВЧИТЕЛЯ МЕТОДИСТА, ВІДМІННИКА ОСВІТИ УКРАЇНИ БОДНАР Н.С.З ТЕМИ: “ДОСЛІДНИЦЬКО-ПОШУКОВА ДІЯЛЬНІСТЬ, РОЗВИТОК ТВОРЧИХ ЗДІБНОСТЕЙ УЧНІВ НА УРОКАХ ЗАР</a:t>
            </a:r>
            <a:r>
              <a:rPr lang="uk-UA" sz="2800" spc="-167" dirty="0">
                <a:solidFill>
                  <a:srgbClr val="000000"/>
                </a:solidFill>
                <a:latin typeface="Nourd Bold"/>
              </a:rPr>
              <a:t>УБІЖНОЇ </a:t>
            </a:r>
            <a:r>
              <a:rPr lang="en-US" sz="2800" spc="-167" dirty="0">
                <a:solidFill>
                  <a:srgbClr val="000000"/>
                </a:solidFill>
                <a:latin typeface="Nourd Bold"/>
              </a:rPr>
              <a:t>ЛІТ</a:t>
            </a:r>
            <a:r>
              <a:rPr lang="uk-UA" sz="2800" spc="-167" dirty="0">
                <a:solidFill>
                  <a:srgbClr val="000000"/>
                </a:solidFill>
                <a:latin typeface="Nourd Bold"/>
              </a:rPr>
              <a:t>ЕРАТУРИ</a:t>
            </a:r>
            <a:r>
              <a:rPr lang="en-US" sz="2800" spc="-167" dirty="0">
                <a:solidFill>
                  <a:srgbClr val="000000"/>
                </a:solidFill>
                <a:latin typeface="Nourd Bold"/>
              </a:rPr>
              <a:t>” </a:t>
            </a:r>
          </a:p>
          <a:p>
            <a:pPr algn="just">
              <a:lnSpc>
                <a:spcPts val="2740"/>
              </a:lnSpc>
            </a:pPr>
            <a:r>
              <a:rPr lang="en-US" sz="2800" spc="-167" dirty="0">
                <a:solidFill>
                  <a:srgbClr val="000000"/>
                </a:solidFill>
                <a:latin typeface="Nourd Bold"/>
              </a:rPr>
              <a:t>СХВАЛЕНО ТА РЕКОМЕНДОВАНО ДО ДРУКУ ЗБІРНИК ДІАГНОСТУВАЛЬНИХ РОБІТ З ІНТЕГРОВАНОГО КУРСУ”ПІЗНАЄМО ПРИРОДУ” ДЛЯ УЧНІВ 6 КЛАСУ ВЧИТЕЛЯ БІОЛОГІЇ, ВЧИТЕЛЯ МЕТОДИСТА ДУБ Н.Г. ВЧЕНОЮ РАДОЮ ІППОЧО ПРОТОКОЛ №1 ВІД 28.03.2024 Р. </a:t>
            </a:r>
          </a:p>
          <a:p>
            <a:pPr algn="just">
              <a:lnSpc>
                <a:spcPts val="2740"/>
              </a:lnSpc>
            </a:pPr>
            <a:endParaRPr lang="en-US" sz="2800" spc="-167" dirty="0">
              <a:solidFill>
                <a:srgbClr val="000000"/>
              </a:solidFill>
              <a:latin typeface="Nourd Bold"/>
            </a:endParaRPr>
          </a:p>
          <a:p>
            <a:pPr algn="just">
              <a:lnSpc>
                <a:spcPts val="2740"/>
              </a:lnSpc>
            </a:pPr>
            <a:r>
              <a:rPr lang="en-US" sz="2800" spc="-167" dirty="0">
                <a:solidFill>
                  <a:srgbClr val="000000"/>
                </a:solidFill>
                <a:latin typeface="Nourd Bold"/>
              </a:rPr>
              <a:t>НАВЧАННЯ ЕКСПЕРТІВ ДЛЯ СЕРТИФІКАЦІЇ ВЧИТЕЛІВ ВОЙТ С.В. ВЧИТЕЛЬ УКРАЇНСЬКОЇ МОВИ ТА ЛІТЕРАТУРИ, ВЧИТЕЛЬ МЕТОДИСТ, БУЧАЧА Л.В. -ВЧИТЕЛЬ ІСТОРІЇ, ВЧИТЕЛЬ МЕТОДИСТ. ЗЕНЗЮК  О.А. - ВЧИТЕЛЬ МАТЕМАТИКИ, ВЧИТЕЛЬ ВИЩОЇ КАТЕГОРІЇ.  </a:t>
            </a:r>
          </a:p>
          <a:p>
            <a:pPr algn="just">
              <a:lnSpc>
                <a:spcPts val="2740"/>
              </a:lnSpc>
            </a:pPr>
            <a:r>
              <a:rPr lang="en-US" sz="2800" spc="-167" dirty="0">
                <a:solidFill>
                  <a:srgbClr val="000000"/>
                </a:solidFill>
                <a:latin typeface="Nourd Bold"/>
              </a:rPr>
              <a:t>ВЧИТЕЛЬ ДУБ Н.Г. БРАЛА УЧАСТЬ У СЕРТИФІКАЦІЇ ВЧИТЕЛВ ТА НАГОРОДЖЕНА ПОДЯКОЮ </a:t>
            </a:r>
          </a:p>
          <a:p>
            <a:pPr algn="just">
              <a:lnSpc>
                <a:spcPts val="2740"/>
              </a:lnSpc>
            </a:pPr>
            <a:endParaRPr lang="en-US" sz="2800" spc="-167" dirty="0">
              <a:solidFill>
                <a:srgbClr val="000000"/>
              </a:solidFill>
              <a:latin typeface="Nourd Bold"/>
            </a:endParaRPr>
          </a:p>
          <a:p>
            <a:pPr algn="just">
              <a:lnSpc>
                <a:spcPts val="2740"/>
              </a:lnSpc>
            </a:pPr>
            <a:r>
              <a:rPr lang="en-US" sz="2800" spc="-167" dirty="0">
                <a:solidFill>
                  <a:srgbClr val="000000"/>
                </a:solidFill>
                <a:latin typeface="Nourd Bold"/>
              </a:rPr>
              <a:t>ТРЕНЕРИ КУРСІВ НУШ ПРИ ІППОЧО БОДНАР Н.С., ВОЙТ С.В.</a:t>
            </a:r>
          </a:p>
          <a:p>
            <a:pPr algn="just">
              <a:lnSpc>
                <a:spcPts val="2740"/>
              </a:lnSpc>
            </a:pPr>
            <a:r>
              <a:rPr lang="en-US" sz="2800" spc="-167" dirty="0">
                <a:solidFill>
                  <a:srgbClr val="000000"/>
                </a:solidFill>
                <a:latin typeface="Nourd Bold"/>
              </a:rPr>
              <a:t>УЧАСТЬ В СЕМІНАРАХ-ПРАКТИКУМАХ, ОРГАНІЗОВАНИХ ЧІППО: МУЗИКА Л.Д., ДУБ Н.Г., БУЧАЧА Л.В. ПОПОВА Т.С. </a:t>
            </a:r>
          </a:p>
          <a:p>
            <a:pPr algn="just">
              <a:lnSpc>
                <a:spcPts val="2740"/>
              </a:lnSpc>
            </a:pPr>
            <a:r>
              <a:rPr lang="en-US" sz="2800" spc="-167" dirty="0">
                <a:solidFill>
                  <a:srgbClr val="000000"/>
                </a:solidFill>
                <a:latin typeface="Nourd Bold"/>
              </a:rPr>
              <a:t>УЧАСТЬ В ЗАСІДАННЯХ МЕТОДИЧНИХ СПІЛЬНОТ ГРОМАДИ, ПРОВЕДЕНИХ НА БАЗІ ОЗО КЛІШКОВЕЦЬКОЇ ТГ</a:t>
            </a:r>
          </a:p>
          <a:p>
            <a:pPr algn="ctr">
              <a:lnSpc>
                <a:spcPts val="5299"/>
              </a:lnSpc>
            </a:pPr>
            <a:endParaRPr lang="en-US" sz="2537" spc="-167" dirty="0">
              <a:solidFill>
                <a:srgbClr val="000000"/>
              </a:solidFill>
              <a:latin typeface="Nourd Bold"/>
            </a:endParaRPr>
          </a:p>
          <a:p>
            <a:pPr algn="ctr">
              <a:lnSpc>
                <a:spcPts val="10707"/>
              </a:lnSpc>
            </a:pPr>
            <a:endParaRPr lang="en-US" sz="2537" spc="-167" dirty="0">
              <a:solidFill>
                <a:srgbClr val="000000"/>
              </a:solidFill>
              <a:latin typeface="Nourd Bold"/>
            </a:endParaRPr>
          </a:p>
        </p:txBody>
      </p:sp>
      <p:sp>
        <p:nvSpPr>
          <p:cNvPr id="3" name="TextBox 3"/>
          <p:cNvSpPr txBox="1"/>
          <p:nvPr/>
        </p:nvSpPr>
        <p:spPr>
          <a:xfrm>
            <a:off x="5324798" y="326188"/>
            <a:ext cx="6241732" cy="887095"/>
          </a:xfrm>
          <a:prstGeom prst="rect">
            <a:avLst/>
          </a:prstGeom>
        </p:spPr>
        <p:txBody>
          <a:bodyPr lIns="0" tIns="0" rIns="0" bIns="0" rtlCol="0" anchor="t">
            <a:spAutoFit/>
          </a:bodyPr>
          <a:lstStyle/>
          <a:p>
            <a:pPr algn="ctr">
              <a:lnSpc>
                <a:spcPts val="7279"/>
              </a:lnSpc>
            </a:pPr>
            <a:r>
              <a:rPr lang="en-US" sz="5199">
                <a:solidFill>
                  <a:srgbClr val="004AAD"/>
                </a:solidFill>
                <a:latin typeface="PT Serif Bold"/>
              </a:rPr>
              <a:t>Методична робота</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DEAEA"/>
        </a:solidFill>
        <a:effectLst/>
      </p:bgPr>
    </p:bg>
    <p:spTree>
      <p:nvGrpSpPr>
        <p:cNvPr id="1" name=""/>
        <p:cNvGrpSpPr/>
        <p:nvPr/>
      </p:nvGrpSpPr>
      <p:grpSpPr>
        <a:xfrm>
          <a:off x="0" y="0"/>
          <a:ext cx="0" cy="0"/>
          <a:chOff x="0" y="0"/>
          <a:chExt cx="0" cy="0"/>
        </a:xfrm>
      </p:grpSpPr>
      <p:grpSp>
        <p:nvGrpSpPr>
          <p:cNvPr id="2" name="Group 2"/>
          <p:cNvGrpSpPr/>
          <p:nvPr/>
        </p:nvGrpSpPr>
        <p:grpSpPr>
          <a:xfrm>
            <a:off x="13413427" y="641335"/>
            <a:ext cx="4621316" cy="10270240"/>
            <a:chOff x="0" y="0"/>
            <a:chExt cx="1825705" cy="4057379"/>
          </a:xfrm>
        </p:grpSpPr>
        <p:sp>
          <p:nvSpPr>
            <p:cNvPr id="3" name="Freeform 3"/>
            <p:cNvSpPr/>
            <p:nvPr/>
          </p:nvSpPr>
          <p:spPr>
            <a:xfrm>
              <a:off x="0" y="0"/>
              <a:ext cx="1825705" cy="4057379"/>
            </a:xfrm>
            <a:custGeom>
              <a:avLst/>
              <a:gdLst/>
              <a:ahLst/>
              <a:cxnLst/>
              <a:rect l="l" t="t" r="r" b="b"/>
              <a:pathLst>
                <a:path w="1825705" h="4057379">
                  <a:moveTo>
                    <a:pt x="0" y="0"/>
                  </a:moveTo>
                  <a:lnTo>
                    <a:pt x="1825705" y="0"/>
                  </a:lnTo>
                  <a:lnTo>
                    <a:pt x="1825705" y="4057379"/>
                  </a:lnTo>
                  <a:lnTo>
                    <a:pt x="0" y="4057379"/>
                  </a:lnTo>
                  <a:close/>
                </a:path>
              </a:pathLst>
            </a:custGeom>
            <a:solidFill>
              <a:srgbClr val="FFC910"/>
            </a:solidFill>
          </p:spPr>
        </p:sp>
        <p:sp>
          <p:nvSpPr>
            <p:cNvPr id="4" name="TextBox 4"/>
            <p:cNvSpPr txBox="1"/>
            <p:nvPr/>
          </p:nvSpPr>
          <p:spPr>
            <a:xfrm>
              <a:off x="0" y="-38100"/>
              <a:ext cx="1825705" cy="409547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236950" y="8229600"/>
            <a:ext cx="2065849" cy="2040640"/>
            <a:chOff x="0" y="0"/>
            <a:chExt cx="893608" cy="882704"/>
          </a:xfrm>
        </p:grpSpPr>
        <p:sp>
          <p:nvSpPr>
            <p:cNvPr id="6" name="Freeform 6"/>
            <p:cNvSpPr/>
            <p:nvPr/>
          </p:nvSpPr>
          <p:spPr>
            <a:xfrm>
              <a:off x="0" y="0"/>
              <a:ext cx="893608" cy="882704"/>
            </a:xfrm>
            <a:custGeom>
              <a:avLst/>
              <a:gdLst/>
              <a:ahLst/>
              <a:cxnLst/>
              <a:rect l="l" t="t" r="r" b="b"/>
              <a:pathLst>
                <a:path w="893608" h="882704">
                  <a:moveTo>
                    <a:pt x="446804" y="0"/>
                  </a:moveTo>
                  <a:lnTo>
                    <a:pt x="893608" y="882704"/>
                  </a:lnTo>
                  <a:lnTo>
                    <a:pt x="0" y="882704"/>
                  </a:lnTo>
                  <a:lnTo>
                    <a:pt x="446804" y="0"/>
                  </a:lnTo>
                  <a:close/>
                </a:path>
              </a:pathLst>
            </a:custGeom>
            <a:solidFill>
              <a:srgbClr val="FFC910"/>
            </a:solidFill>
          </p:spPr>
        </p:sp>
        <p:sp>
          <p:nvSpPr>
            <p:cNvPr id="7" name="TextBox 7"/>
            <p:cNvSpPr txBox="1"/>
            <p:nvPr/>
          </p:nvSpPr>
          <p:spPr>
            <a:xfrm>
              <a:off x="139626" y="371727"/>
              <a:ext cx="614356" cy="447927"/>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5977342" y="7803881"/>
            <a:ext cx="2057400" cy="205740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7075"/>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3082965" y="1028700"/>
            <a:ext cx="4951777" cy="3750971"/>
          </a:xfrm>
          <a:custGeom>
            <a:avLst/>
            <a:gdLst/>
            <a:ahLst/>
            <a:cxnLst/>
            <a:rect l="l" t="t" r="r" b="b"/>
            <a:pathLst>
              <a:path w="4951777" h="3750971">
                <a:moveTo>
                  <a:pt x="0" y="0"/>
                </a:moveTo>
                <a:lnTo>
                  <a:pt x="4951777" y="0"/>
                </a:lnTo>
                <a:lnTo>
                  <a:pt x="4951777" y="3750971"/>
                </a:lnTo>
                <a:lnTo>
                  <a:pt x="0" y="3750971"/>
                </a:lnTo>
                <a:lnTo>
                  <a:pt x="0" y="0"/>
                </a:lnTo>
                <a:close/>
              </a:path>
            </a:pathLst>
          </a:custGeom>
          <a:blipFill>
            <a:blip r:embed="rId2"/>
            <a:stretch>
              <a:fillRect/>
            </a:stretch>
          </a:blipFill>
        </p:spPr>
      </p:sp>
      <p:sp>
        <p:nvSpPr>
          <p:cNvPr id="12" name="TextBox 12"/>
          <p:cNvSpPr txBox="1"/>
          <p:nvPr/>
        </p:nvSpPr>
        <p:spPr>
          <a:xfrm>
            <a:off x="1028700" y="1133475"/>
            <a:ext cx="9571085" cy="1215614"/>
          </a:xfrm>
          <a:prstGeom prst="rect">
            <a:avLst/>
          </a:prstGeom>
        </p:spPr>
        <p:txBody>
          <a:bodyPr lIns="0" tIns="0" rIns="0" bIns="0" rtlCol="0" anchor="t">
            <a:spAutoFit/>
          </a:bodyPr>
          <a:lstStyle/>
          <a:p>
            <a:pPr algn="l">
              <a:lnSpc>
                <a:spcPts val="9397"/>
              </a:lnSpc>
            </a:pPr>
            <a:r>
              <a:rPr lang="en-US" sz="8701" spc="-574">
                <a:solidFill>
                  <a:srgbClr val="000000"/>
                </a:solidFill>
                <a:latin typeface="Nourd Bold"/>
              </a:rPr>
              <a:t>ПАРТНЕРСТВО</a:t>
            </a:r>
          </a:p>
        </p:txBody>
      </p:sp>
      <p:sp>
        <p:nvSpPr>
          <p:cNvPr id="13" name="TextBox 13"/>
          <p:cNvSpPr txBox="1"/>
          <p:nvPr/>
        </p:nvSpPr>
        <p:spPr>
          <a:xfrm>
            <a:off x="1369352" y="2502172"/>
            <a:ext cx="11903224" cy="7760138"/>
          </a:xfrm>
          <a:prstGeom prst="rect">
            <a:avLst/>
          </a:prstGeom>
        </p:spPr>
        <p:txBody>
          <a:bodyPr lIns="0" tIns="0" rIns="0" bIns="0" rtlCol="0" anchor="t">
            <a:spAutoFit/>
          </a:bodyPr>
          <a:lstStyle/>
          <a:p>
            <a:pPr algn="just">
              <a:lnSpc>
                <a:spcPts val="3581"/>
              </a:lnSpc>
            </a:pPr>
            <a:r>
              <a:rPr lang="en-US" sz="2558" dirty="0">
                <a:solidFill>
                  <a:srgbClr val="000000"/>
                </a:solidFill>
                <a:latin typeface="PT Serif Bold"/>
              </a:rPr>
              <a:t>-</a:t>
            </a:r>
            <a:r>
              <a:rPr lang="en-US" sz="2558" dirty="0" err="1">
                <a:solidFill>
                  <a:srgbClr val="000000"/>
                </a:solidFill>
                <a:latin typeface="PT Serif Bold"/>
              </a:rPr>
              <a:t>Органи</a:t>
            </a:r>
            <a:r>
              <a:rPr lang="en-US" sz="2558" dirty="0">
                <a:solidFill>
                  <a:srgbClr val="000000"/>
                </a:solidFill>
                <a:latin typeface="PT Serif Bold"/>
              </a:rPr>
              <a:t> </a:t>
            </a:r>
            <a:r>
              <a:rPr lang="en-US" sz="2558" dirty="0" err="1">
                <a:solidFill>
                  <a:srgbClr val="000000"/>
                </a:solidFill>
                <a:latin typeface="PT Serif Bold"/>
              </a:rPr>
              <a:t>місцевого</a:t>
            </a:r>
            <a:r>
              <a:rPr lang="en-US" sz="2558" dirty="0">
                <a:solidFill>
                  <a:srgbClr val="000000"/>
                </a:solidFill>
                <a:latin typeface="PT Serif Bold"/>
              </a:rPr>
              <a:t> </a:t>
            </a:r>
            <a:r>
              <a:rPr lang="en-US" sz="2558" dirty="0" err="1">
                <a:solidFill>
                  <a:srgbClr val="000000"/>
                </a:solidFill>
                <a:latin typeface="PT Serif Bold"/>
              </a:rPr>
              <a:t>самоврядування</a:t>
            </a:r>
            <a:r>
              <a:rPr lang="en-US" sz="2558" dirty="0">
                <a:solidFill>
                  <a:srgbClr val="000000"/>
                </a:solidFill>
                <a:latin typeface="PT Serif Bold"/>
              </a:rPr>
              <a:t>;</a:t>
            </a:r>
          </a:p>
          <a:p>
            <a:pPr algn="just">
              <a:lnSpc>
                <a:spcPts val="3581"/>
              </a:lnSpc>
            </a:pPr>
            <a:r>
              <a:rPr lang="en-US" sz="2558" dirty="0">
                <a:solidFill>
                  <a:srgbClr val="000000"/>
                </a:solidFill>
                <a:latin typeface="PT Serif Bold"/>
              </a:rPr>
              <a:t>- </a:t>
            </a:r>
            <a:r>
              <a:rPr lang="en-US" sz="2558" dirty="0" err="1">
                <a:solidFill>
                  <a:srgbClr val="000000"/>
                </a:solidFill>
                <a:latin typeface="PT Serif Bold"/>
              </a:rPr>
              <a:t>Чернівецький</a:t>
            </a:r>
            <a:r>
              <a:rPr lang="en-US" sz="2558" dirty="0">
                <a:solidFill>
                  <a:srgbClr val="000000"/>
                </a:solidFill>
                <a:latin typeface="PT Serif Bold"/>
              </a:rPr>
              <a:t> </a:t>
            </a:r>
            <a:r>
              <a:rPr lang="en-US" sz="2558" dirty="0" err="1">
                <a:solidFill>
                  <a:srgbClr val="000000"/>
                </a:solidFill>
                <a:latin typeface="PT Serif Bold"/>
              </a:rPr>
              <a:t>обласний</a:t>
            </a:r>
            <a:r>
              <a:rPr lang="en-US" sz="2558" dirty="0">
                <a:solidFill>
                  <a:srgbClr val="000000"/>
                </a:solidFill>
                <a:latin typeface="PT Serif Bold"/>
              </a:rPr>
              <a:t> ІОППО;</a:t>
            </a:r>
          </a:p>
          <a:p>
            <a:pPr algn="just">
              <a:lnSpc>
                <a:spcPts val="3581"/>
              </a:lnSpc>
            </a:pPr>
            <a:r>
              <a:rPr lang="en-US" sz="2558" dirty="0">
                <a:solidFill>
                  <a:srgbClr val="000000"/>
                </a:solidFill>
                <a:latin typeface="PT Serif Bold"/>
              </a:rPr>
              <a:t>- </a:t>
            </a:r>
            <a:r>
              <a:rPr lang="en-US" sz="2558" dirty="0" err="1">
                <a:solidFill>
                  <a:srgbClr val="000000"/>
                </a:solidFill>
                <a:latin typeface="PT Serif Bold"/>
              </a:rPr>
              <a:t>Заклади</a:t>
            </a:r>
            <a:r>
              <a:rPr lang="en-US" sz="2558" dirty="0">
                <a:solidFill>
                  <a:srgbClr val="000000"/>
                </a:solidFill>
                <a:latin typeface="PT Serif Bold"/>
              </a:rPr>
              <a:t> </a:t>
            </a:r>
            <a:r>
              <a:rPr lang="en-US" sz="2558" dirty="0" err="1">
                <a:solidFill>
                  <a:srgbClr val="000000"/>
                </a:solidFill>
                <a:latin typeface="PT Serif Bold"/>
              </a:rPr>
              <a:t>освіти</a:t>
            </a:r>
            <a:r>
              <a:rPr lang="en-US" sz="2558" dirty="0">
                <a:solidFill>
                  <a:srgbClr val="000000"/>
                </a:solidFill>
                <a:latin typeface="PT Serif Bold"/>
              </a:rPr>
              <a:t> </a:t>
            </a:r>
            <a:r>
              <a:rPr lang="en-US" sz="2558" dirty="0" err="1">
                <a:solidFill>
                  <a:srgbClr val="000000"/>
                </a:solidFill>
                <a:latin typeface="PT Serif Bold"/>
              </a:rPr>
              <a:t>Клішковецької</a:t>
            </a:r>
            <a:r>
              <a:rPr lang="en-US" sz="2558" dirty="0">
                <a:solidFill>
                  <a:srgbClr val="000000"/>
                </a:solidFill>
                <a:latin typeface="PT Serif Bold"/>
              </a:rPr>
              <a:t> ТГ;</a:t>
            </a:r>
          </a:p>
          <a:p>
            <a:pPr algn="just">
              <a:lnSpc>
                <a:spcPts val="3581"/>
              </a:lnSpc>
            </a:pPr>
            <a:r>
              <a:rPr lang="en-US" sz="2558" dirty="0">
                <a:solidFill>
                  <a:srgbClr val="000000"/>
                </a:solidFill>
                <a:latin typeface="PT Serif Bold"/>
              </a:rPr>
              <a:t>- </a:t>
            </a:r>
            <a:r>
              <a:rPr lang="en-US" sz="2558" dirty="0" err="1">
                <a:solidFill>
                  <a:srgbClr val="000000"/>
                </a:solidFill>
                <a:latin typeface="PT Serif Bold"/>
              </a:rPr>
              <a:t>Асоціація</a:t>
            </a:r>
            <a:r>
              <a:rPr lang="en-US" sz="2558" dirty="0">
                <a:solidFill>
                  <a:srgbClr val="000000"/>
                </a:solidFill>
                <a:latin typeface="PT Serif Bold"/>
              </a:rPr>
              <a:t> </a:t>
            </a:r>
            <a:r>
              <a:rPr lang="en-US" sz="2558" dirty="0" err="1">
                <a:solidFill>
                  <a:srgbClr val="000000"/>
                </a:solidFill>
                <a:latin typeface="PT Serif Bold"/>
              </a:rPr>
              <a:t>директорів</a:t>
            </a:r>
            <a:r>
              <a:rPr lang="en-US" sz="2558" dirty="0">
                <a:solidFill>
                  <a:srgbClr val="000000"/>
                </a:solidFill>
                <a:latin typeface="PT Serif Bold"/>
              </a:rPr>
              <a:t> ВГУ;</a:t>
            </a:r>
          </a:p>
          <a:p>
            <a:pPr algn="just">
              <a:lnSpc>
                <a:spcPts val="3581"/>
              </a:lnSpc>
            </a:pPr>
            <a:r>
              <a:rPr lang="en-US" sz="2558" dirty="0">
                <a:solidFill>
                  <a:srgbClr val="000000"/>
                </a:solidFill>
                <a:latin typeface="PT Serif Bold"/>
              </a:rPr>
              <a:t>-</a:t>
            </a:r>
            <a:r>
              <a:rPr lang="en-US" sz="2558" dirty="0" err="1">
                <a:solidFill>
                  <a:srgbClr val="000000"/>
                </a:solidFill>
                <a:latin typeface="PT Serif Bold"/>
              </a:rPr>
              <a:t>Благодійна</a:t>
            </a:r>
            <a:r>
              <a:rPr lang="uk-UA" sz="2558" dirty="0">
                <a:solidFill>
                  <a:srgbClr val="000000"/>
                </a:solidFill>
                <a:latin typeface="PT Serif Bold"/>
              </a:rPr>
              <a:t> </a:t>
            </a:r>
            <a:r>
              <a:rPr lang="en-US" sz="2558" dirty="0" err="1">
                <a:solidFill>
                  <a:srgbClr val="000000"/>
                </a:solidFill>
                <a:latin typeface="PT Serif Bold"/>
              </a:rPr>
              <a:t>організація</a:t>
            </a:r>
            <a:r>
              <a:rPr lang="en-US" sz="2558" dirty="0">
                <a:solidFill>
                  <a:srgbClr val="000000"/>
                </a:solidFill>
                <a:latin typeface="PT Serif Bold"/>
              </a:rPr>
              <a:t> «</a:t>
            </a:r>
            <a:r>
              <a:rPr lang="en-US" sz="2558" dirty="0" err="1">
                <a:solidFill>
                  <a:srgbClr val="000000"/>
                </a:solidFill>
                <a:latin typeface="PT Serif Bold"/>
              </a:rPr>
              <a:t>Центр</a:t>
            </a:r>
            <a:r>
              <a:rPr lang="en-US" sz="2558" dirty="0">
                <a:solidFill>
                  <a:srgbClr val="000000"/>
                </a:solidFill>
                <a:latin typeface="PT Serif Bold"/>
              </a:rPr>
              <a:t> </a:t>
            </a:r>
            <a:r>
              <a:rPr lang="en-US" sz="2558" dirty="0" err="1">
                <a:solidFill>
                  <a:srgbClr val="000000"/>
                </a:solidFill>
                <a:latin typeface="PT Serif Bold"/>
              </a:rPr>
              <a:t>освітніх</a:t>
            </a:r>
            <a:r>
              <a:rPr lang="uk-UA" sz="2558" dirty="0">
                <a:solidFill>
                  <a:srgbClr val="000000"/>
                </a:solidFill>
                <a:latin typeface="PT Serif Bold"/>
              </a:rPr>
              <a:t> </a:t>
            </a:r>
            <a:r>
              <a:rPr lang="en-US" sz="2558" dirty="0" err="1">
                <a:solidFill>
                  <a:srgbClr val="000000"/>
                </a:solidFill>
                <a:latin typeface="PT Serif Bold"/>
              </a:rPr>
              <a:t>ініціатив</a:t>
            </a:r>
            <a:r>
              <a:rPr lang="en-US" sz="2558" dirty="0">
                <a:solidFill>
                  <a:srgbClr val="000000"/>
                </a:solidFill>
                <a:latin typeface="PT Serif Bold"/>
              </a:rPr>
              <a:t>», м. </a:t>
            </a:r>
            <a:r>
              <a:rPr lang="en-US" sz="2558" dirty="0" err="1">
                <a:solidFill>
                  <a:srgbClr val="000000"/>
                </a:solidFill>
                <a:latin typeface="PT Serif Bold"/>
              </a:rPr>
              <a:t>Львів</a:t>
            </a:r>
            <a:r>
              <a:rPr lang="en-US" sz="2558" dirty="0">
                <a:solidFill>
                  <a:srgbClr val="000000"/>
                </a:solidFill>
                <a:latin typeface="PT Serif Bold"/>
              </a:rPr>
              <a:t>;</a:t>
            </a:r>
          </a:p>
          <a:p>
            <a:pPr algn="just">
              <a:lnSpc>
                <a:spcPts val="3581"/>
              </a:lnSpc>
            </a:pPr>
            <a:r>
              <a:rPr lang="en-US" sz="2558" dirty="0">
                <a:solidFill>
                  <a:srgbClr val="000000"/>
                </a:solidFill>
                <a:latin typeface="PT Serif Bold"/>
              </a:rPr>
              <a:t>-</a:t>
            </a:r>
            <a:r>
              <a:rPr lang="en-US" sz="2558" dirty="0" err="1">
                <a:solidFill>
                  <a:srgbClr val="000000"/>
                </a:solidFill>
                <a:latin typeface="PT Serif Bold"/>
              </a:rPr>
              <a:t>Програма</a:t>
            </a:r>
            <a:r>
              <a:rPr lang="en-US" sz="2558" dirty="0">
                <a:solidFill>
                  <a:srgbClr val="000000"/>
                </a:solidFill>
                <a:latin typeface="PT Serif Bold"/>
              </a:rPr>
              <a:t> </a:t>
            </a:r>
            <a:r>
              <a:rPr lang="en-US" sz="2558" dirty="0" err="1">
                <a:solidFill>
                  <a:srgbClr val="000000"/>
                </a:solidFill>
                <a:latin typeface="PT Serif Bold"/>
              </a:rPr>
              <a:t>підтримки</a:t>
            </a:r>
            <a:r>
              <a:rPr lang="en-US" sz="2558" dirty="0">
                <a:solidFill>
                  <a:srgbClr val="000000"/>
                </a:solidFill>
                <a:latin typeface="PT Serif Bold"/>
              </a:rPr>
              <a:t> </a:t>
            </a:r>
            <a:r>
              <a:rPr lang="en-US" sz="2558" dirty="0" err="1">
                <a:solidFill>
                  <a:srgbClr val="000000"/>
                </a:solidFill>
                <a:latin typeface="PT Serif Bold"/>
              </a:rPr>
              <a:t>освітніх</a:t>
            </a:r>
            <a:r>
              <a:rPr lang="en-US" sz="2558" dirty="0">
                <a:solidFill>
                  <a:srgbClr val="000000"/>
                </a:solidFill>
                <a:latin typeface="PT Serif Bold"/>
              </a:rPr>
              <a:t> </a:t>
            </a:r>
            <a:r>
              <a:rPr lang="en-US" sz="2558" dirty="0" err="1">
                <a:solidFill>
                  <a:srgbClr val="000000"/>
                </a:solidFill>
                <a:latin typeface="PT Serif Bold"/>
              </a:rPr>
              <a:t>реформ</a:t>
            </a:r>
            <a:r>
              <a:rPr lang="en-US" sz="2558" dirty="0">
                <a:solidFill>
                  <a:srgbClr val="000000"/>
                </a:solidFill>
                <a:latin typeface="PT Serif Bold"/>
              </a:rPr>
              <a:t> в </a:t>
            </a:r>
            <a:r>
              <a:rPr lang="en-US" sz="2558" dirty="0" err="1">
                <a:solidFill>
                  <a:srgbClr val="000000"/>
                </a:solidFill>
                <a:latin typeface="PT Serif Bold"/>
              </a:rPr>
              <a:t>Україні</a:t>
            </a:r>
            <a:r>
              <a:rPr lang="en-US" sz="2558" dirty="0">
                <a:solidFill>
                  <a:srgbClr val="000000"/>
                </a:solidFill>
                <a:latin typeface="PT Serif Bold"/>
              </a:rPr>
              <a:t> «</a:t>
            </a:r>
            <a:r>
              <a:rPr lang="en-US" sz="2558" dirty="0" err="1">
                <a:solidFill>
                  <a:srgbClr val="000000"/>
                </a:solidFill>
                <a:latin typeface="PT Serif Bold"/>
              </a:rPr>
              <a:t>Демократична</a:t>
            </a:r>
            <a:r>
              <a:rPr lang="en-US" sz="2558" dirty="0">
                <a:solidFill>
                  <a:srgbClr val="000000"/>
                </a:solidFill>
                <a:latin typeface="PT Serif Bold"/>
              </a:rPr>
              <a:t> </a:t>
            </a:r>
            <a:r>
              <a:rPr lang="en-US" sz="2558" dirty="0" err="1">
                <a:solidFill>
                  <a:srgbClr val="000000"/>
                </a:solidFill>
                <a:latin typeface="PT Serif Bold"/>
              </a:rPr>
              <a:t>школа</a:t>
            </a:r>
            <a:r>
              <a:rPr lang="en-US" sz="2558" dirty="0">
                <a:solidFill>
                  <a:srgbClr val="000000"/>
                </a:solidFill>
                <a:latin typeface="PT Serif Bold"/>
              </a:rPr>
              <a:t>» </a:t>
            </a:r>
            <a:r>
              <a:rPr lang="en-US" sz="2558" dirty="0" err="1">
                <a:solidFill>
                  <a:srgbClr val="000000"/>
                </a:solidFill>
                <a:latin typeface="PT Serif Bold"/>
              </a:rPr>
              <a:t>європейського</a:t>
            </a:r>
            <a:r>
              <a:rPr lang="en-US" sz="2558" dirty="0">
                <a:solidFill>
                  <a:srgbClr val="000000"/>
                </a:solidFill>
                <a:latin typeface="PT Serif Bold"/>
              </a:rPr>
              <a:t> </a:t>
            </a:r>
            <a:r>
              <a:rPr lang="en-US" sz="2558" dirty="0" err="1">
                <a:solidFill>
                  <a:srgbClr val="000000"/>
                </a:solidFill>
                <a:latin typeface="PT Serif Bold"/>
              </a:rPr>
              <a:t>центру</a:t>
            </a:r>
            <a:r>
              <a:rPr lang="en-US" sz="2558" dirty="0">
                <a:solidFill>
                  <a:srgbClr val="000000"/>
                </a:solidFill>
                <a:latin typeface="PT Serif Bold"/>
              </a:rPr>
              <a:t> </a:t>
            </a:r>
            <a:r>
              <a:rPr lang="en-US" sz="2558" dirty="0" err="1">
                <a:solidFill>
                  <a:srgbClr val="000000"/>
                </a:solidFill>
                <a:latin typeface="PT Serif Bold"/>
              </a:rPr>
              <a:t>ім</a:t>
            </a:r>
            <a:r>
              <a:rPr lang="en-US" sz="2558" dirty="0">
                <a:solidFill>
                  <a:srgbClr val="000000"/>
                </a:solidFill>
                <a:latin typeface="PT Serif Bold"/>
              </a:rPr>
              <a:t>. </a:t>
            </a:r>
            <a:r>
              <a:rPr lang="en-US" sz="2558" dirty="0" err="1">
                <a:solidFill>
                  <a:srgbClr val="000000"/>
                </a:solidFill>
                <a:latin typeface="PT Serif Bold"/>
              </a:rPr>
              <a:t>Вергеланда</a:t>
            </a:r>
            <a:r>
              <a:rPr lang="en-US" sz="2558" dirty="0">
                <a:solidFill>
                  <a:srgbClr val="000000"/>
                </a:solidFill>
                <a:latin typeface="PT Serif Bold"/>
              </a:rPr>
              <a:t>;</a:t>
            </a:r>
          </a:p>
          <a:p>
            <a:pPr algn="just">
              <a:lnSpc>
                <a:spcPts val="3581"/>
              </a:lnSpc>
            </a:pPr>
            <a:r>
              <a:rPr lang="en-US" sz="2558" dirty="0">
                <a:solidFill>
                  <a:srgbClr val="000000"/>
                </a:solidFill>
                <a:latin typeface="PT Serif Bold"/>
              </a:rPr>
              <a:t>- </a:t>
            </a:r>
            <a:r>
              <a:rPr lang="en-US" sz="2558" dirty="0" err="1">
                <a:solidFill>
                  <a:srgbClr val="000000"/>
                </a:solidFill>
                <a:latin typeface="PT Serif Bold"/>
              </a:rPr>
              <a:t>Мала</a:t>
            </a:r>
            <a:r>
              <a:rPr lang="en-US" sz="2558" dirty="0">
                <a:solidFill>
                  <a:srgbClr val="000000"/>
                </a:solidFill>
                <a:latin typeface="PT Serif Bold"/>
              </a:rPr>
              <a:t> </a:t>
            </a:r>
            <a:r>
              <a:rPr lang="en-US" sz="2558" dirty="0" err="1">
                <a:solidFill>
                  <a:srgbClr val="000000"/>
                </a:solidFill>
                <a:latin typeface="PT Serif Bold"/>
              </a:rPr>
              <a:t>Буковинська</a:t>
            </a:r>
            <a:r>
              <a:rPr lang="en-US" sz="2558" dirty="0">
                <a:solidFill>
                  <a:srgbClr val="000000"/>
                </a:solidFill>
                <a:latin typeface="PT Serif Bold"/>
              </a:rPr>
              <a:t> </a:t>
            </a:r>
            <a:r>
              <a:rPr lang="en-US" sz="2558" dirty="0" err="1">
                <a:solidFill>
                  <a:srgbClr val="000000"/>
                </a:solidFill>
                <a:latin typeface="PT Serif Bold"/>
              </a:rPr>
              <a:t>академія</a:t>
            </a:r>
            <a:r>
              <a:rPr lang="uk-UA" sz="2558" dirty="0">
                <a:solidFill>
                  <a:srgbClr val="000000"/>
                </a:solidFill>
                <a:latin typeface="PT Serif Bold"/>
              </a:rPr>
              <a:t> наук</a:t>
            </a:r>
            <a:r>
              <a:rPr lang="en-US" sz="2558" dirty="0">
                <a:solidFill>
                  <a:srgbClr val="000000"/>
                </a:solidFill>
                <a:latin typeface="PT Serif Bold"/>
              </a:rPr>
              <a:t>;</a:t>
            </a:r>
          </a:p>
          <a:p>
            <a:pPr algn="just">
              <a:lnSpc>
                <a:spcPts val="3581"/>
              </a:lnSpc>
            </a:pPr>
            <a:r>
              <a:rPr lang="en-US" sz="2558" dirty="0">
                <a:solidFill>
                  <a:srgbClr val="000000"/>
                </a:solidFill>
                <a:latin typeface="PT Serif Bold"/>
              </a:rPr>
              <a:t>- </a:t>
            </a:r>
            <a:r>
              <a:rPr lang="en-US" sz="2558" dirty="0" err="1">
                <a:solidFill>
                  <a:srgbClr val="000000"/>
                </a:solidFill>
                <a:latin typeface="PT Serif Bold"/>
              </a:rPr>
              <a:t>Громадська</a:t>
            </a:r>
            <a:r>
              <a:rPr lang="en-US" sz="2558" dirty="0">
                <a:solidFill>
                  <a:srgbClr val="000000"/>
                </a:solidFill>
                <a:latin typeface="PT Serif Bold"/>
              </a:rPr>
              <a:t> </a:t>
            </a:r>
            <a:r>
              <a:rPr lang="en-US" sz="2558" dirty="0" err="1">
                <a:solidFill>
                  <a:srgbClr val="000000"/>
                </a:solidFill>
                <a:latin typeface="PT Serif Bold"/>
              </a:rPr>
              <a:t>організація</a:t>
            </a:r>
            <a:r>
              <a:rPr lang="en-US" sz="2558" dirty="0">
                <a:solidFill>
                  <a:srgbClr val="000000"/>
                </a:solidFill>
                <a:latin typeface="PT Serif Bold"/>
              </a:rPr>
              <a:t> Global;</a:t>
            </a:r>
          </a:p>
          <a:p>
            <a:pPr algn="just">
              <a:lnSpc>
                <a:spcPts val="3581"/>
              </a:lnSpc>
            </a:pPr>
            <a:r>
              <a:rPr lang="en-US" sz="2558" dirty="0">
                <a:solidFill>
                  <a:srgbClr val="000000"/>
                </a:solidFill>
                <a:latin typeface="PT Serif Bold"/>
              </a:rPr>
              <a:t>- </a:t>
            </a:r>
            <a:r>
              <a:rPr lang="en-US" sz="2558" dirty="0" err="1">
                <a:solidFill>
                  <a:srgbClr val="000000"/>
                </a:solidFill>
                <a:latin typeface="PT Serif Bold"/>
              </a:rPr>
              <a:t>Музична</a:t>
            </a:r>
            <a:r>
              <a:rPr lang="en-US" sz="2558" dirty="0">
                <a:solidFill>
                  <a:srgbClr val="000000"/>
                </a:solidFill>
                <a:latin typeface="PT Serif Bold"/>
              </a:rPr>
              <a:t> </a:t>
            </a:r>
            <a:r>
              <a:rPr lang="en-US" sz="2558" dirty="0" err="1">
                <a:solidFill>
                  <a:srgbClr val="000000"/>
                </a:solidFill>
                <a:latin typeface="PT Serif Bold"/>
              </a:rPr>
              <a:t>школа</a:t>
            </a:r>
            <a:r>
              <a:rPr lang="en-US" sz="2558" dirty="0">
                <a:solidFill>
                  <a:srgbClr val="000000"/>
                </a:solidFill>
                <a:latin typeface="PT Serif Bold"/>
              </a:rPr>
              <a:t> </a:t>
            </a:r>
            <a:r>
              <a:rPr lang="en-US" sz="2558" dirty="0" err="1">
                <a:solidFill>
                  <a:srgbClr val="000000"/>
                </a:solidFill>
                <a:latin typeface="PT Serif Bold"/>
              </a:rPr>
              <a:t>ім</a:t>
            </a:r>
            <a:r>
              <a:rPr lang="en-US" sz="2558" dirty="0">
                <a:solidFill>
                  <a:srgbClr val="000000"/>
                </a:solidFill>
                <a:latin typeface="PT Serif Bold"/>
              </a:rPr>
              <a:t>. </a:t>
            </a:r>
            <a:r>
              <a:rPr lang="en-US" sz="2558" dirty="0" err="1">
                <a:solidFill>
                  <a:srgbClr val="000000"/>
                </a:solidFill>
                <a:latin typeface="PT Serif Bold"/>
              </a:rPr>
              <a:t>В.Фукшука</a:t>
            </a:r>
            <a:r>
              <a:rPr lang="en-US" sz="2558" dirty="0">
                <a:solidFill>
                  <a:srgbClr val="000000"/>
                </a:solidFill>
                <a:latin typeface="PT Serif Bold"/>
              </a:rPr>
              <a:t>;</a:t>
            </a:r>
          </a:p>
          <a:p>
            <a:pPr algn="just">
              <a:lnSpc>
                <a:spcPts val="3581"/>
              </a:lnSpc>
            </a:pPr>
            <a:r>
              <a:rPr lang="en-US" sz="2558" dirty="0">
                <a:solidFill>
                  <a:srgbClr val="000000"/>
                </a:solidFill>
                <a:latin typeface="PT Serif Bold"/>
              </a:rPr>
              <a:t>- </a:t>
            </a:r>
            <a:r>
              <a:rPr lang="en-US" sz="2558" dirty="0" err="1">
                <a:solidFill>
                  <a:srgbClr val="000000"/>
                </a:solidFill>
                <a:latin typeface="PT Serif Bold"/>
              </a:rPr>
              <a:t>Центр</a:t>
            </a:r>
            <a:r>
              <a:rPr lang="en-US" sz="2558" dirty="0">
                <a:solidFill>
                  <a:srgbClr val="000000"/>
                </a:solidFill>
                <a:latin typeface="PT Serif Bold"/>
              </a:rPr>
              <a:t> </a:t>
            </a:r>
            <a:r>
              <a:rPr lang="en-US" sz="2558" dirty="0" err="1">
                <a:solidFill>
                  <a:srgbClr val="000000"/>
                </a:solidFill>
                <a:latin typeface="PT Serif Bold"/>
              </a:rPr>
              <a:t>культури</a:t>
            </a:r>
            <a:r>
              <a:rPr lang="en-US" sz="2558" dirty="0">
                <a:solidFill>
                  <a:srgbClr val="000000"/>
                </a:solidFill>
                <a:latin typeface="PT Serif Bold"/>
              </a:rPr>
              <a:t>, </a:t>
            </a:r>
            <a:r>
              <a:rPr lang="en-US" sz="2558" dirty="0" err="1">
                <a:solidFill>
                  <a:srgbClr val="000000"/>
                </a:solidFill>
                <a:latin typeface="PT Serif Bold"/>
              </a:rPr>
              <a:t>дозвілля</a:t>
            </a:r>
            <a:r>
              <a:rPr lang="en-US" sz="2558" dirty="0">
                <a:solidFill>
                  <a:srgbClr val="000000"/>
                </a:solidFill>
                <a:latin typeface="PT Serif Bold"/>
              </a:rPr>
              <a:t>, </a:t>
            </a:r>
            <a:r>
              <a:rPr lang="en-US" sz="2558" dirty="0" err="1">
                <a:solidFill>
                  <a:srgbClr val="000000"/>
                </a:solidFill>
                <a:latin typeface="PT Serif Bold"/>
              </a:rPr>
              <a:t>туризму</a:t>
            </a:r>
            <a:r>
              <a:rPr lang="en-US" sz="2558" dirty="0">
                <a:solidFill>
                  <a:srgbClr val="000000"/>
                </a:solidFill>
                <a:latin typeface="PT Serif Bold"/>
              </a:rPr>
              <a:t> </a:t>
            </a:r>
            <a:r>
              <a:rPr lang="en-US" sz="2558" dirty="0" err="1">
                <a:solidFill>
                  <a:srgbClr val="000000"/>
                </a:solidFill>
                <a:latin typeface="PT Serif Bold"/>
              </a:rPr>
              <a:t>та</a:t>
            </a:r>
            <a:r>
              <a:rPr lang="en-US" sz="2558" dirty="0">
                <a:solidFill>
                  <a:srgbClr val="000000"/>
                </a:solidFill>
                <a:latin typeface="PT Serif Bold"/>
              </a:rPr>
              <a:t> </a:t>
            </a:r>
            <a:r>
              <a:rPr lang="en-US" sz="2558" dirty="0" err="1">
                <a:solidFill>
                  <a:srgbClr val="000000"/>
                </a:solidFill>
                <a:latin typeface="PT Serif Bold"/>
              </a:rPr>
              <a:t>спорту</a:t>
            </a:r>
            <a:r>
              <a:rPr lang="en-US" sz="2558" dirty="0">
                <a:solidFill>
                  <a:srgbClr val="000000"/>
                </a:solidFill>
                <a:latin typeface="PT Serif Bold"/>
              </a:rPr>
              <a:t> </a:t>
            </a:r>
            <a:r>
              <a:rPr lang="en-US" sz="2558" dirty="0" err="1">
                <a:solidFill>
                  <a:srgbClr val="000000"/>
                </a:solidFill>
                <a:latin typeface="PT Serif Bold"/>
              </a:rPr>
              <a:t>Клішковецької</a:t>
            </a:r>
            <a:r>
              <a:rPr lang="en-US" sz="2558" dirty="0">
                <a:solidFill>
                  <a:srgbClr val="000000"/>
                </a:solidFill>
                <a:latin typeface="PT Serif Bold"/>
              </a:rPr>
              <a:t> </a:t>
            </a:r>
            <a:r>
              <a:rPr lang="en-US" sz="2558" dirty="0" err="1">
                <a:solidFill>
                  <a:srgbClr val="000000"/>
                </a:solidFill>
                <a:latin typeface="PT Serif Bold"/>
              </a:rPr>
              <a:t>громади</a:t>
            </a:r>
            <a:r>
              <a:rPr lang="en-US" sz="2558" dirty="0">
                <a:solidFill>
                  <a:srgbClr val="000000"/>
                </a:solidFill>
                <a:latin typeface="PT Serif Bold"/>
              </a:rPr>
              <a:t>;</a:t>
            </a:r>
          </a:p>
          <a:p>
            <a:pPr algn="just">
              <a:lnSpc>
                <a:spcPts val="3581"/>
              </a:lnSpc>
            </a:pPr>
            <a:r>
              <a:rPr lang="en-US" sz="2558" dirty="0">
                <a:solidFill>
                  <a:srgbClr val="000000"/>
                </a:solidFill>
                <a:latin typeface="PT Serif Bold"/>
              </a:rPr>
              <a:t>- </a:t>
            </a:r>
            <a:r>
              <a:rPr lang="en-US" sz="2558" dirty="0" err="1">
                <a:solidFill>
                  <a:srgbClr val="000000"/>
                </a:solidFill>
                <a:latin typeface="PT Serif Bold"/>
              </a:rPr>
              <a:t>Волонтерські</a:t>
            </a:r>
            <a:r>
              <a:rPr lang="en-US" sz="2558" dirty="0">
                <a:solidFill>
                  <a:srgbClr val="000000"/>
                </a:solidFill>
                <a:latin typeface="PT Serif Bold"/>
              </a:rPr>
              <a:t> </a:t>
            </a:r>
            <a:r>
              <a:rPr lang="en-US" sz="2558" dirty="0" err="1">
                <a:solidFill>
                  <a:srgbClr val="000000"/>
                </a:solidFill>
                <a:latin typeface="PT Serif Bold"/>
              </a:rPr>
              <a:t>організації</a:t>
            </a:r>
            <a:r>
              <a:rPr lang="en-US" sz="2558" dirty="0">
                <a:solidFill>
                  <a:srgbClr val="000000"/>
                </a:solidFill>
                <a:latin typeface="PT Serif Bold"/>
              </a:rPr>
              <a:t>;</a:t>
            </a:r>
          </a:p>
          <a:p>
            <a:pPr algn="just">
              <a:lnSpc>
                <a:spcPts val="3581"/>
              </a:lnSpc>
            </a:pPr>
            <a:r>
              <a:rPr lang="en-US" sz="2558" dirty="0">
                <a:solidFill>
                  <a:srgbClr val="000000"/>
                </a:solidFill>
                <a:latin typeface="PT Serif Bold"/>
              </a:rPr>
              <a:t>- </a:t>
            </a:r>
            <a:r>
              <a:rPr lang="en-US" sz="2558" dirty="0" err="1">
                <a:solidFill>
                  <a:srgbClr val="000000"/>
                </a:solidFill>
                <a:latin typeface="PT Serif Bold"/>
              </a:rPr>
              <a:t>Батьківська</a:t>
            </a:r>
            <a:r>
              <a:rPr lang="en-US" sz="2558" dirty="0">
                <a:solidFill>
                  <a:srgbClr val="000000"/>
                </a:solidFill>
                <a:latin typeface="PT Serif Bold"/>
              </a:rPr>
              <a:t> </a:t>
            </a:r>
            <a:r>
              <a:rPr lang="en-US" sz="2558" dirty="0" err="1">
                <a:solidFill>
                  <a:srgbClr val="000000"/>
                </a:solidFill>
                <a:latin typeface="PT Serif Bold"/>
              </a:rPr>
              <a:t>громадськість</a:t>
            </a:r>
            <a:r>
              <a:rPr lang="en-US" sz="2558" dirty="0">
                <a:solidFill>
                  <a:srgbClr val="000000"/>
                </a:solidFill>
                <a:latin typeface="PT Serif Bold"/>
              </a:rPr>
              <a:t>;</a:t>
            </a:r>
          </a:p>
          <a:p>
            <a:pPr algn="just">
              <a:lnSpc>
                <a:spcPts val="3581"/>
              </a:lnSpc>
            </a:pPr>
            <a:r>
              <a:rPr lang="en-US" sz="2558" dirty="0">
                <a:solidFill>
                  <a:srgbClr val="000000"/>
                </a:solidFill>
                <a:latin typeface="PT Serif Bold"/>
              </a:rPr>
              <a:t>- </a:t>
            </a:r>
            <a:r>
              <a:rPr lang="en-US" sz="2558" dirty="0" err="1">
                <a:solidFill>
                  <a:srgbClr val="000000"/>
                </a:solidFill>
                <a:latin typeface="PT Serif Bold"/>
              </a:rPr>
              <a:t>Випускники</a:t>
            </a:r>
            <a:r>
              <a:rPr lang="en-US" sz="2558" dirty="0">
                <a:solidFill>
                  <a:srgbClr val="000000"/>
                </a:solidFill>
                <a:latin typeface="PT Serif Bold"/>
              </a:rPr>
              <a:t> </a:t>
            </a:r>
            <a:r>
              <a:rPr lang="en-US" sz="2558" dirty="0" err="1">
                <a:solidFill>
                  <a:srgbClr val="000000"/>
                </a:solidFill>
                <a:latin typeface="PT Serif Bold"/>
              </a:rPr>
              <a:t>навчального</a:t>
            </a:r>
            <a:r>
              <a:rPr lang="en-US" sz="2558" dirty="0">
                <a:solidFill>
                  <a:srgbClr val="000000"/>
                </a:solidFill>
                <a:latin typeface="PT Serif Bold"/>
              </a:rPr>
              <a:t> </a:t>
            </a:r>
            <a:r>
              <a:rPr lang="en-US" sz="2558" dirty="0" err="1">
                <a:solidFill>
                  <a:srgbClr val="000000"/>
                </a:solidFill>
                <a:latin typeface="PT Serif Bold"/>
              </a:rPr>
              <a:t>закладу</a:t>
            </a:r>
            <a:r>
              <a:rPr lang="en-US" sz="2558" dirty="0">
                <a:solidFill>
                  <a:srgbClr val="000000"/>
                </a:solidFill>
                <a:latin typeface="PT Serif Bold"/>
              </a:rPr>
              <a:t>;</a:t>
            </a:r>
          </a:p>
          <a:p>
            <a:pPr algn="just">
              <a:lnSpc>
                <a:spcPts val="3581"/>
              </a:lnSpc>
            </a:pPr>
            <a:r>
              <a:rPr lang="en-US" sz="2558" dirty="0">
                <a:solidFill>
                  <a:srgbClr val="000000"/>
                </a:solidFill>
                <a:latin typeface="PT Serif Bold"/>
              </a:rPr>
              <a:t>-</a:t>
            </a:r>
            <a:r>
              <a:rPr lang="uk-UA" sz="2558" dirty="0">
                <a:solidFill>
                  <a:srgbClr val="000000"/>
                </a:solidFill>
                <a:latin typeface="PT Serif Bold"/>
              </a:rPr>
              <a:t>Система «</a:t>
            </a:r>
            <a:r>
              <a:rPr lang="en-US" sz="2558" dirty="0" err="1">
                <a:solidFill>
                  <a:srgbClr val="000000"/>
                </a:solidFill>
                <a:latin typeface="PT Serif Bold"/>
              </a:rPr>
              <a:t>Єдина</a:t>
            </a:r>
            <a:r>
              <a:rPr lang="en-US" sz="2558" dirty="0">
                <a:solidFill>
                  <a:srgbClr val="000000"/>
                </a:solidFill>
                <a:latin typeface="PT Serif Bold"/>
              </a:rPr>
              <a:t> </a:t>
            </a:r>
            <a:r>
              <a:rPr lang="uk-UA" sz="2558" dirty="0">
                <a:solidFill>
                  <a:srgbClr val="000000"/>
                </a:solidFill>
                <a:latin typeface="PT Serif Bold"/>
              </a:rPr>
              <a:t>ш</a:t>
            </a:r>
            <a:r>
              <a:rPr lang="en-US" sz="2558" dirty="0" err="1">
                <a:solidFill>
                  <a:srgbClr val="000000"/>
                </a:solidFill>
                <a:latin typeface="PT Serif Bold"/>
              </a:rPr>
              <a:t>кола</a:t>
            </a:r>
            <a:r>
              <a:rPr lang="uk-UA" sz="2558" dirty="0">
                <a:solidFill>
                  <a:srgbClr val="000000"/>
                </a:solidFill>
                <a:latin typeface="PT Serif Bold"/>
              </a:rPr>
              <a:t> Онлайн» для закладів освіти;</a:t>
            </a:r>
            <a:endParaRPr lang="en-US" sz="2558" dirty="0">
              <a:solidFill>
                <a:srgbClr val="000000"/>
              </a:solidFill>
              <a:latin typeface="PT Serif Bold"/>
            </a:endParaRPr>
          </a:p>
          <a:p>
            <a:pPr algn="ctr">
              <a:lnSpc>
                <a:spcPts val="7760"/>
              </a:lnSpc>
            </a:pPr>
            <a:endParaRPr lang="en-US" sz="2558" dirty="0">
              <a:solidFill>
                <a:srgbClr val="000000"/>
              </a:solidFill>
              <a:latin typeface="PT Serif Bo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14782800" y="664192"/>
            <a:ext cx="3505200" cy="10270240"/>
            <a:chOff x="0" y="0"/>
            <a:chExt cx="1538130" cy="4057379"/>
          </a:xfrm>
        </p:grpSpPr>
        <p:sp>
          <p:nvSpPr>
            <p:cNvPr id="3" name="Freeform 3"/>
            <p:cNvSpPr/>
            <p:nvPr/>
          </p:nvSpPr>
          <p:spPr>
            <a:xfrm>
              <a:off x="0" y="0"/>
              <a:ext cx="1538130" cy="4057379"/>
            </a:xfrm>
            <a:custGeom>
              <a:avLst/>
              <a:gdLst/>
              <a:ahLst/>
              <a:cxnLst/>
              <a:rect l="l" t="t" r="r" b="b"/>
              <a:pathLst>
                <a:path w="1538130" h="4057379">
                  <a:moveTo>
                    <a:pt x="0" y="0"/>
                  </a:moveTo>
                  <a:lnTo>
                    <a:pt x="1538130" y="0"/>
                  </a:lnTo>
                  <a:lnTo>
                    <a:pt x="1538130" y="4057379"/>
                  </a:lnTo>
                  <a:lnTo>
                    <a:pt x="0" y="4057379"/>
                  </a:lnTo>
                  <a:close/>
                </a:path>
              </a:pathLst>
            </a:custGeom>
            <a:solidFill>
              <a:srgbClr val="FFC910"/>
            </a:solidFill>
          </p:spPr>
        </p:sp>
        <p:sp>
          <p:nvSpPr>
            <p:cNvPr id="4" name="TextBox 4"/>
            <p:cNvSpPr txBox="1"/>
            <p:nvPr/>
          </p:nvSpPr>
          <p:spPr>
            <a:xfrm>
              <a:off x="0" y="-38100"/>
              <a:ext cx="1538130" cy="4095479"/>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4261550" y="473281"/>
            <a:ext cx="9571085" cy="1215614"/>
          </a:xfrm>
          <a:prstGeom prst="rect">
            <a:avLst/>
          </a:prstGeom>
        </p:spPr>
        <p:txBody>
          <a:bodyPr lIns="0" tIns="0" rIns="0" bIns="0" rtlCol="0" anchor="t">
            <a:spAutoFit/>
          </a:bodyPr>
          <a:lstStyle/>
          <a:p>
            <a:pPr algn="l">
              <a:lnSpc>
                <a:spcPts val="9397"/>
              </a:lnSpc>
            </a:pPr>
            <a:r>
              <a:rPr lang="en-US" sz="8701" spc="-574">
                <a:solidFill>
                  <a:srgbClr val="000000"/>
                </a:solidFill>
                <a:latin typeface="Nourd Bold"/>
              </a:rPr>
              <a:t>ХАРЧУВАННЯ</a:t>
            </a:r>
          </a:p>
        </p:txBody>
      </p:sp>
      <p:grpSp>
        <p:nvGrpSpPr>
          <p:cNvPr id="6" name="Group 6"/>
          <p:cNvGrpSpPr/>
          <p:nvPr/>
        </p:nvGrpSpPr>
        <p:grpSpPr>
          <a:xfrm>
            <a:off x="16230600" y="8212840"/>
            <a:ext cx="2057400" cy="205740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7075"/>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646498" y="2703802"/>
            <a:ext cx="13856037" cy="6333593"/>
          </a:xfrm>
          <a:prstGeom prst="rect">
            <a:avLst/>
          </a:prstGeom>
        </p:spPr>
        <p:txBody>
          <a:bodyPr lIns="0" tIns="0" rIns="0" bIns="0" rtlCol="0" anchor="t">
            <a:spAutoFit/>
          </a:bodyPr>
          <a:lstStyle/>
          <a:p>
            <a:pPr algn="just">
              <a:lnSpc>
                <a:spcPts val="3856"/>
              </a:lnSpc>
            </a:pPr>
            <a:r>
              <a:rPr lang="en-US" sz="2754" dirty="0" err="1">
                <a:solidFill>
                  <a:srgbClr val="000000"/>
                </a:solidFill>
                <a:latin typeface="PT Serif Bold"/>
              </a:rPr>
              <a:t>Послуги</a:t>
            </a:r>
            <a:r>
              <a:rPr lang="en-US" sz="2754" dirty="0">
                <a:solidFill>
                  <a:srgbClr val="000000"/>
                </a:solidFill>
                <a:latin typeface="PT Serif Bold"/>
              </a:rPr>
              <a:t> </a:t>
            </a:r>
            <a:r>
              <a:rPr lang="en-US" sz="2754" dirty="0" err="1">
                <a:solidFill>
                  <a:srgbClr val="000000"/>
                </a:solidFill>
                <a:latin typeface="PT Serif Bold"/>
              </a:rPr>
              <a:t>гарячого</a:t>
            </a:r>
            <a:r>
              <a:rPr lang="en-US" sz="2754" dirty="0">
                <a:solidFill>
                  <a:srgbClr val="000000"/>
                </a:solidFill>
                <a:latin typeface="PT Serif Bold"/>
              </a:rPr>
              <a:t> </a:t>
            </a:r>
            <a:r>
              <a:rPr lang="en-US" sz="2754" dirty="0" err="1">
                <a:solidFill>
                  <a:srgbClr val="000000"/>
                </a:solidFill>
                <a:latin typeface="PT Serif Bold"/>
              </a:rPr>
              <a:t>харчування</a:t>
            </a:r>
            <a:r>
              <a:rPr lang="en-US" sz="2754" dirty="0">
                <a:solidFill>
                  <a:srgbClr val="000000"/>
                </a:solidFill>
                <a:latin typeface="PT Serif Bold"/>
              </a:rPr>
              <a:t> </a:t>
            </a:r>
            <a:r>
              <a:rPr lang="en-US" sz="2754" dirty="0" err="1">
                <a:solidFill>
                  <a:srgbClr val="000000"/>
                </a:solidFill>
                <a:latin typeface="PT Serif Bold"/>
              </a:rPr>
              <a:t>надавалися</a:t>
            </a:r>
            <a:r>
              <a:rPr lang="en-US" sz="2754" dirty="0">
                <a:solidFill>
                  <a:srgbClr val="000000"/>
                </a:solidFill>
                <a:latin typeface="PT Serif Bold"/>
              </a:rPr>
              <a:t> 250 </a:t>
            </a:r>
            <a:r>
              <a:rPr lang="en-US" sz="2754" dirty="0" err="1">
                <a:solidFill>
                  <a:srgbClr val="000000"/>
                </a:solidFill>
                <a:latin typeface="PT Serif Bold"/>
              </a:rPr>
              <a:t>учням</a:t>
            </a:r>
            <a:r>
              <a:rPr lang="en-US" sz="2754" dirty="0">
                <a:solidFill>
                  <a:srgbClr val="000000"/>
                </a:solidFill>
                <a:latin typeface="PT Serif Bold"/>
              </a:rPr>
              <a:t> (</a:t>
            </a:r>
            <a:r>
              <a:rPr lang="en-US" sz="2754" dirty="0" err="1">
                <a:solidFill>
                  <a:srgbClr val="000000"/>
                </a:solidFill>
                <a:latin typeface="PT Serif Bold"/>
              </a:rPr>
              <a:t>Клішківці</a:t>
            </a:r>
            <a:r>
              <a:rPr lang="en-US" sz="2754" dirty="0">
                <a:solidFill>
                  <a:srgbClr val="000000"/>
                </a:solidFill>
                <a:latin typeface="PT Serif Bold"/>
              </a:rPr>
              <a:t>) ,  25 </a:t>
            </a:r>
            <a:r>
              <a:rPr lang="en-US" sz="2754" dirty="0" err="1">
                <a:solidFill>
                  <a:srgbClr val="000000"/>
                </a:solidFill>
                <a:latin typeface="PT Serif Bold"/>
              </a:rPr>
              <a:t>учня</a:t>
            </a:r>
            <a:r>
              <a:rPr lang="en-US" sz="2754" dirty="0">
                <a:solidFill>
                  <a:srgbClr val="000000"/>
                </a:solidFill>
                <a:latin typeface="PT Serif Bold"/>
              </a:rPr>
              <a:t> (</a:t>
            </a:r>
            <a:r>
              <a:rPr lang="en-US" sz="2754" dirty="0" err="1">
                <a:solidFill>
                  <a:srgbClr val="000000"/>
                </a:solidFill>
                <a:latin typeface="PT Serif Bold"/>
              </a:rPr>
              <a:t>Малинці</a:t>
            </a:r>
            <a:r>
              <a:rPr lang="en-US" sz="2754" dirty="0">
                <a:solidFill>
                  <a:srgbClr val="000000"/>
                </a:solidFill>
                <a:latin typeface="PT Serif Bold"/>
              </a:rPr>
              <a:t>)</a:t>
            </a:r>
            <a:r>
              <a:rPr lang="en-US" sz="2754" dirty="0" err="1">
                <a:solidFill>
                  <a:srgbClr val="000000"/>
                </a:solidFill>
                <a:latin typeface="PT Serif Bold"/>
              </a:rPr>
              <a:t>підприємцем</a:t>
            </a:r>
            <a:r>
              <a:rPr lang="en-US" sz="2754" dirty="0">
                <a:solidFill>
                  <a:srgbClr val="000000"/>
                </a:solidFill>
                <a:latin typeface="PT Serif Bold"/>
              </a:rPr>
              <a:t> </a:t>
            </a:r>
            <a:r>
              <a:rPr lang="en-US" sz="2754" dirty="0" err="1">
                <a:solidFill>
                  <a:srgbClr val="000000"/>
                </a:solidFill>
                <a:latin typeface="PT Serif Bold"/>
              </a:rPr>
              <a:t>Круком</a:t>
            </a:r>
            <a:r>
              <a:rPr lang="en-US" sz="2754" dirty="0">
                <a:solidFill>
                  <a:srgbClr val="000000"/>
                </a:solidFill>
                <a:latin typeface="PT Serif Bold"/>
              </a:rPr>
              <a:t> Р</a:t>
            </a:r>
            <a:r>
              <a:rPr lang="uk-UA" sz="2754" dirty="0">
                <a:solidFill>
                  <a:srgbClr val="000000"/>
                </a:solidFill>
                <a:latin typeface="PT Serif Bold"/>
              </a:rPr>
              <a:t>.А</a:t>
            </a:r>
            <a:r>
              <a:rPr lang="en-US" sz="2754" dirty="0">
                <a:solidFill>
                  <a:srgbClr val="000000"/>
                </a:solidFill>
                <a:latin typeface="PT Serif Bold"/>
              </a:rPr>
              <a:t>. </a:t>
            </a:r>
          </a:p>
          <a:p>
            <a:pPr algn="just">
              <a:lnSpc>
                <a:spcPts val="3856"/>
              </a:lnSpc>
            </a:pPr>
            <a:r>
              <a:rPr lang="en-US" sz="2754" dirty="0" err="1">
                <a:solidFill>
                  <a:srgbClr val="000000"/>
                </a:solidFill>
                <a:latin typeface="PT Serif Bold"/>
              </a:rPr>
              <a:t>Гаряче</a:t>
            </a:r>
            <a:r>
              <a:rPr lang="en-US" sz="2754" dirty="0">
                <a:solidFill>
                  <a:srgbClr val="000000"/>
                </a:solidFill>
                <a:latin typeface="PT Serif Bold"/>
              </a:rPr>
              <a:t> </a:t>
            </a:r>
            <a:r>
              <a:rPr lang="en-US" sz="2754" dirty="0" err="1">
                <a:solidFill>
                  <a:srgbClr val="000000"/>
                </a:solidFill>
                <a:latin typeface="PT Serif Bold"/>
              </a:rPr>
              <a:t>харчування</a:t>
            </a:r>
            <a:r>
              <a:rPr lang="en-US" sz="2754" dirty="0">
                <a:solidFill>
                  <a:srgbClr val="000000"/>
                </a:solidFill>
                <a:latin typeface="PT Serif Bold"/>
              </a:rPr>
              <a:t> </a:t>
            </a:r>
            <a:r>
              <a:rPr lang="en-US" sz="2754" dirty="0" err="1">
                <a:solidFill>
                  <a:srgbClr val="000000"/>
                </a:solidFill>
                <a:latin typeface="PT Serif Bold"/>
              </a:rPr>
              <a:t>здійснювалося</a:t>
            </a:r>
            <a:r>
              <a:rPr lang="en-US" sz="2754" dirty="0">
                <a:solidFill>
                  <a:srgbClr val="000000"/>
                </a:solidFill>
                <a:latin typeface="PT Serif Bold"/>
              </a:rPr>
              <a:t> </a:t>
            </a:r>
            <a:r>
              <a:rPr lang="en-US" sz="2754" dirty="0" err="1">
                <a:solidFill>
                  <a:srgbClr val="000000"/>
                </a:solidFill>
                <a:latin typeface="PT Serif Bold"/>
              </a:rPr>
              <a:t>відповідно</a:t>
            </a:r>
            <a:r>
              <a:rPr lang="en-US" sz="2754" dirty="0">
                <a:solidFill>
                  <a:srgbClr val="000000"/>
                </a:solidFill>
                <a:latin typeface="PT Serif Bold"/>
              </a:rPr>
              <a:t> </a:t>
            </a:r>
            <a:r>
              <a:rPr lang="en-US" sz="2754" dirty="0" err="1">
                <a:solidFill>
                  <a:srgbClr val="000000"/>
                </a:solidFill>
                <a:latin typeface="PT Serif Bold"/>
              </a:rPr>
              <a:t>до</a:t>
            </a:r>
            <a:r>
              <a:rPr lang="en-US" sz="2754" dirty="0">
                <a:solidFill>
                  <a:srgbClr val="000000"/>
                </a:solidFill>
                <a:latin typeface="PT Serif Bold"/>
              </a:rPr>
              <a:t> </a:t>
            </a:r>
            <a:r>
              <a:rPr lang="en-US" sz="2754" dirty="0" err="1">
                <a:solidFill>
                  <a:srgbClr val="000000"/>
                </a:solidFill>
                <a:latin typeface="PT Serif Bold"/>
              </a:rPr>
              <a:t>нормативно-правової</a:t>
            </a:r>
            <a:r>
              <a:rPr lang="en-US" sz="2754" dirty="0">
                <a:solidFill>
                  <a:srgbClr val="000000"/>
                </a:solidFill>
                <a:latin typeface="PT Serif Bold"/>
              </a:rPr>
              <a:t> </a:t>
            </a:r>
            <a:r>
              <a:rPr lang="en-US" sz="2754" dirty="0" err="1">
                <a:solidFill>
                  <a:srgbClr val="000000"/>
                </a:solidFill>
                <a:latin typeface="PT Serif Bold"/>
              </a:rPr>
              <a:t>бази</a:t>
            </a:r>
            <a:r>
              <a:rPr lang="en-US" sz="2754" dirty="0">
                <a:solidFill>
                  <a:srgbClr val="000000"/>
                </a:solidFill>
                <a:latin typeface="PT Serif Bold"/>
              </a:rPr>
              <a:t> </a:t>
            </a:r>
            <a:r>
              <a:rPr lang="en-US" sz="2754" dirty="0" err="1">
                <a:solidFill>
                  <a:srgbClr val="000000"/>
                </a:solidFill>
                <a:latin typeface="PT Serif Bold"/>
              </a:rPr>
              <a:t>та</a:t>
            </a:r>
            <a:r>
              <a:rPr lang="en-US" sz="2754" dirty="0">
                <a:solidFill>
                  <a:srgbClr val="000000"/>
                </a:solidFill>
                <a:latin typeface="PT Serif Bold"/>
              </a:rPr>
              <a:t> </a:t>
            </a:r>
            <a:r>
              <a:rPr lang="en-US" sz="2754" dirty="0" err="1">
                <a:solidFill>
                  <a:srgbClr val="000000"/>
                </a:solidFill>
                <a:latin typeface="PT Serif Bold"/>
              </a:rPr>
              <a:t>санітарних</a:t>
            </a:r>
            <a:r>
              <a:rPr lang="en-US" sz="2754" dirty="0">
                <a:solidFill>
                  <a:srgbClr val="000000"/>
                </a:solidFill>
                <a:latin typeface="PT Serif Bold"/>
              </a:rPr>
              <a:t> </a:t>
            </a:r>
            <a:r>
              <a:rPr lang="en-US" sz="2754" dirty="0" err="1">
                <a:solidFill>
                  <a:srgbClr val="000000"/>
                </a:solidFill>
                <a:latin typeface="PT Serif Bold"/>
              </a:rPr>
              <a:t>норм</a:t>
            </a:r>
            <a:r>
              <a:rPr lang="en-US" sz="2754" dirty="0">
                <a:solidFill>
                  <a:srgbClr val="000000"/>
                </a:solidFill>
                <a:latin typeface="PT Serif Bold"/>
              </a:rPr>
              <a:t>. У </a:t>
            </a:r>
            <a:r>
              <a:rPr lang="en-US" sz="2754" dirty="0" err="1">
                <a:solidFill>
                  <a:srgbClr val="000000"/>
                </a:solidFill>
                <a:latin typeface="PT Serif Bold"/>
              </a:rPr>
              <a:t>закладі</a:t>
            </a:r>
            <a:r>
              <a:rPr lang="en-US" sz="2754" dirty="0">
                <a:solidFill>
                  <a:srgbClr val="000000"/>
                </a:solidFill>
                <a:latin typeface="PT Serif Bold"/>
              </a:rPr>
              <a:t> </a:t>
            </a:r>
            <a:r>
              <a:rPr lang="en-US" sz="2754" dirty="0" err="1">
                <a:solidFill>
                  <a:srgbClr val="000000"/>
                </a:solidFill>
                <a:latin typeface="PT Serif Bold"/>
              </a:rPr>
              <a:t>освіти</a:t>
            </a:r>
            <a:r>
              <a:rPr lang="en-US" sz="2754" dirty="0">
                <a:solidFill>
                  <a:srgbClr val="000000"/>
                </a:solidFill>
                <a:latin typeface="PT Serif Bold"/>
              </a:rPr>
              <a:t> </a:t>
            </a:r>
            <a:r>
              <a:rPr lang="en-US" sz="2754" dirty="0" err="1">
                <a:solidFill>
                  <a:srgbClr val="000000"/>
                </a:solidFill>
                <a:latin typeface="PT Serif Bold"/>
              </a:rPr>
              <a:t>розроблено</a:t>
            </a:r>
            <a:r>
              <a:rPr lang="en-US" sz="2754" dirty="0">
                <a:solidFill>
                  <a:srgbClr val="000000"/>
                </a:solidFill>
                <a:latin typeface="PT Serif Bold"/>
              </a:rPr>
              <a:t> </a:t>
            </a:r>
            <a:r>
              <a:rPr lang="en-US" sz="2754" dirty="0" err="1">
                <a:solidFill>
                  <a:srgbClr val="000000"/>
                </a:solidFill>
                <a:latin typeface="PT Serif Bold"/>
              </a:rPr>
              <a:t>заходи</a:t>
            </a:r>
            <a:r>
              <a:rPr lang="en-US" sz="2754" dirty="0">
                <a:solidFill>
                  <a:srgbClr val="000000"/>
                </a:solidFill>
                <a:latin typeface="PT Serif Bold"/>
              </a:rPr>
              <a:t>, </a:t>
            </a:r>
            <a:r>
              <a:rPr lang="en-US" sz="2754" dirty="0" err="1">
                <a:solidFill>
                  <a:srgbClr val="000000"/>
                </a:solidFill>
                <a:latin typeface="PT Serif Bold"/>
              </a:rPr>
              <a:t>щодо</a:t>
            </a:r>
            <a:r>
              <a:rPr lang="en-US" sz="2754" dirty="0">
                <a:solidFill>
                  <a:srgbClr val="000000"/>
                </a:solidFill>
                <a:latin typeface="PT Serif Bold"/>
              </a:rPr>
              <a:t> </a:t>
            </a:r>
            <a:r>
              <a:rPr lang="en-US" sz="2754" dirty="0" err="1">
                <a:solidFill>
                  <a:srgbClr val="000000"/>
                </a:solidFill>
                <a:latin typeface="PT Serif Bold"/>
              </a:rPr>
              <a:t>впровадження</a:t>
            </a:r>
            <a:r>
              <a:rPr lang="en-US" sz="2754" dirty="0">
                <a:solidFill>
                  <a:srgbClr val="000000"/>
                </a:solidFill>
                <a:latin typeface="PT Serif Bold"/>
              </a:rPr>
              <a:t> </a:t>
            </a:r>
            <a:r>
              <a:rPr lang="en-US" sz="2754" dirty="0" err="1">
                <a:solidFill>
                  <a:srgbClr val="000000"/>
                </a:solidFill>
                <a:latin typeface="PT Serif Bold"/>
              </a:rPr>
              <a:t>системи</a:t>
            </a:r>
            <a:r>
              <a:rPr lang="en-US" sz="2754" dirty="0">
                <a:solidFill>
                  <a:srgbClr val="000000"/>
                </a:solidFill>
                <a:latin typeface="PT Serif Bold"/>
              </a:rPr>
              <a:t> ХАСП. </a:t>
            </a:r>
          </a:p>
          <a:p>
            <a:pPr algn="just">
              <a:lnSpc>
                <a:spcPts val="3856"/>
              </a:lnSpc>
            </a:pPr>
            <a:r>
              <a:rPr lang="en-US" sz="2754" dirty="0" err="1">
                <a:solidFill>
                  <a:srgbClr val="000000"/>
                </a:solidFill>
                <a:latin typeface="PT Serif Bold"/>
              </a:rPr>
              <a:t>Створено</a:t>
            </a:r>
            <a:r>
              <a:rPr lang="en-US" sz="2754" dirty="0">
                <a:solidFill>
                  <a:srgbClr val="000000"/>
                </a:solidFill>
                <a:latin typeface="PT Serif Bold"/>
              </a:rPr>
              <a:t> </a:t>
            </a:r>
            <a:r>
              <a:rPr lang="en-US" sz="2754" dirty="0" err="1">
                <a:solidFill>
                  <a:srgbClr val="000000"/>
                </a:solidFill>
                <a:latin typeface="PT Serif Bold"/>
              </a:rPr>
              <a:t>належні</a:t>
            </a:r>
            <a:r>
              <a:rPr lang="en-US" sz="2754" dirty="0">
                <a:solidFill>
                  <a:srgbClr val="000000"/>
                </a:solidFill>
                <a:latin typeface="PT Serif Bold"/>
              </a:rPr>
              <a:t> </a:t>
            </a:r>
            <a:r>
              <a:rPr lang="en-US" sz="2754" dirty="0" err="1">
                <a:solidFill>
                  <a:srgbClr val="000000"/>
                </a:solidFill>
                <a:latin typeface="PT Serif Bold"/>
              </a:rPr>
              <a:t>умови</a:t>
            </a:r>
            <a:r>
              <a:rPr lang="en-US" sz="2754" dirty="0">
                <a:solidFill>
                  <a:srgbClr val="000000"/>
                </a:solidFill>
                <a:latin typeface="PT Serif Bold"/>
              </a:rPr>
              <a:t> </a:t>
            </a:r>
            <a:r>
              <a:rPr lang="en-US" sz="2754" dirty="0" err="1">
                <a:solidFill>
                  <a:srgbClr val="000000"/>
                </a:solidFill>
                <a:latin typeface="PT Serif Bold"/>
              </a:rPr>
              <a:t>для</a:t>
            </a:r>
            <a:r>
              <a:rPr lang="en-US" sz="2754" dirty="0">
                <a:solidFill>
                  <a:srgbClr val="000000"/>
                </a:solidFill>
                <a:latin typeface="PT Serif Bold"/>
              </a:rPr>
              <a:t> </a:t>
            </a:r>
            <a:r>
              <a:rPr lang="en-US" sz="2754" dirty="0" err="1">
                <a:solidFill>
                  <a:srgbClr val="000000"/>
                </a:solidFill>
                <a:latin typeface="PT Serif Bold"/>
              </a:rPr>
              <a:t>харчування</a:t>
            </a:r>
            <a:r>
              <a:rPr lang="en-US" sz="2754" dirty="0">
                <a:solidFill>
                  <a:srgbClr val="000000"/>
                </a:solidFill>
                <a:latin typeface="PT Serif Bold"/>
              </a:rPr>
              <a:t> </a:t>
            </a:r>
            <a:r>
              <a:rPr lang="en-US" sz="2754" dirty="0" err="1">
                <a:solidFill>
                  <a:srgbClr val="000000"/>
                </a:solidFill>
                <a:latin typeface="PT Serif Bold"/>
              </a:rPr>
              <a:t>учнів</a:t>
            </a:r>
            <a:r>
              <a:rPr lang="en-US" sz="2754" dirty="0">
                <a:solidFill>
                  <a:srgbClr val="000000"/>
                </a:solidFill>
                <a:latin typeface="PT Serif Bold"/>
              </a:rPr>
              <a:t> </a:t>
            </a:r>
            <a:r>
              <a:rPr lang="en-US" sz="2754" dirty="0" err="1">
                <a:solidFill>
                  <a:srgbClr val="000000"/>
                </a:solidFill>
                <a:latin typeface="PT Serif Bold"/>
              </a:rPr>
              <a:t>двох</a:t>
            </a:r>
            <a:r>
              <a:rPr lang="en-US" sz="2754" dirty="0">
                <a:solidFill>
                  <a:srgbClr val="000000"/>
                </a:solidFill>
                <a:latin typeface="PT Serif Bold"/>
              </a:rPr>
              <a:t> </a:t>
            </a:r>
            <a:r>
              <a:rPr lang="en-US" sz="2754" dirty="0" err="1">
                <a:solidFill>
                  <a:srgbClr val="000000"/>
                </a:solidFill>
                <a:latin typeface="PT Serif Bold"/>
              </a:rPr>
              <a:t>харчоблоків</a:t>
            </a:r>
            <a:r>
              <a:rPr lang="en-US" sz="2754" dirty="0">
                <a:solidFill>
                  <a:srgbClr val="000000"/>
                </a:solidFill>
                <a:latin typeface="PT Serif Bold"/>
              </a:rPr>
              <a:t>; </a:t>
            </a:r>
            <a:r>
              <a:rPr lang="en-US" sz="2754" dirty="0" err="1">
                <a:solidFill>
                  <a:srgbClr val="000000"/>
                </a:solidFill>
                <a:latin typeface="PT Serif Bold"/>
              </a:rPr>
              <a:t>пригутування</a:t>
            </a:r>
            <a:r>
              <a:rPr lang="en-US" sz="2754" dirty="0">
                <a:solidFill>
                  <a:srgbClr val="000000"/>
                </a:solidFill>
                <a:latin typeface="PT Serif Bold"/>
              </a:rPr>
              <a:t> </a:t>
            </a:r>
            <a:r>
              <a:rPr lang="en-US" sz="2754" dirty="0" err="1">
                <a:solidFill>
                  <a:srgbClr val="000000"/>
                </a:solidFill>
                <a:latin typeface="PT Serif Bold"/>
              </a:rPr>
              <a:t>їжі</a:t>
            </a:r>
            <a:r>
              <a:rPr lang="en-US" sz="2754" dirty="0">
                <a:solidFill>
                  <a:srgbClr val="000000"/>
                </a:solidFill>
                <a:latin typeface="PT Serif Bold"/>
              </a:rPr>
              <a:t> </a:t>
            </a:r>
            <a:r>
              <a:rPr lang="en-US" sz="2754" dirty="0" err="1">
                <a:solidFill>
                  <a:srgbClr val="000000"/>
                </a:solidFill>
                <a:latin typeface="PT Serif Bold"/>
              </a:rPr>
              <a:t>здійснюється</a:t>
            </a:r>
            <a:r>
              <a:rPr lang="en-US" sz="2754" dirty="0">
                <a:solidFill>
                  <a:srgbClr val="000000"/>
                </a:solidFill>
                <a:latin typeface="PT Serif Bold"/>
              </a:rPr>
              <a:t> </a:t>
            </a:r>
            <a:r>
              <a:rPr lang="en-US" sz="2754" dirty="0" err="1">
                <a:solidFill>
                  <a:srgbClr val="000000"/>
                </a:solidFill>
                <a:latin typeface="PT Serif Bold"/>
              </a:rPr>
              <a:t>відповідно</a:t>
            </a:r>
            <a:r>
              <a:rPr lang="en-US" sz="2754" dirty="0">
                <a:solidFill>
                  <a:srgbClr val="000000"/>
                </a:solidFill>
                <a:latin typeface="PT Serif Bold"/>
              </a:rPr>
              <a:t> </a:t>
            </a:r>
            <a:r>
              <a:rPr lang="en-US" sz="2754" dirty="0" err="1">
                <a:solidFill>
                  <a:srgbClr val="000000"/>
                </a:solidFill>
                <a:latin typeface="PT Serif Bold"/>
              </a:rPr>
              <a:t>до</a:t>
            </a:r>
            <a:r>
              <a:rPr lang="en-US" sz="2754" dirty="0">
                <a:solidFill>
                  <a:srgbClr val="000000"/>
                </a:solidFill>
                <a:latin typeface="PT Serif Bold"/>
              </a:rPr>
              <a:t> </a:t>
            </a:r>
            <a:r>
              <a:rPr lang="en-US" sz="2754" dirty="0" err="1">
                <a:solidFill>
                  <a:srgbClr val="000000"/>
                </a:solidFill>
                <a:latin typeface="PT Serif Bold"/>
              </a:rPr>
              <a:t>двотижневого</a:t>
            </a:r>
            <a:r>
              <a:rPr lang="en-US" sz="2754" dirty="0">
                <a:solidFill>
                  <a:srgbClr val="000000"/>
                </a:solidFill>
                <a:latin typeface="PT Serif Bold"/>
              </a:rPr>
              <a:t> </a:t>
            </a:r>
            <a:r>
              <a:rPr lang="en-US" sz="2754" dirty="0" err="1">
                <a:solidFill>
                  <a:srgbClr val="000000"/>
                </a:solidFill>
                <a:latin typeface="PT Serif Bold"/>
              </a:rPr>
              <a:t>меню</a:t>
            </a:r>
            <a:r>
              <a:rPr lang="en-US" sz="2754" dirty="0">
                <a:solidFill>
                  <a:srgbClr val="000000"/>
                </a:solidFill>
                <a:latin typeface="PT Serif Bold"/>
              </a:rPr>
              <a:t>, </a:t>
            </a:r>
            <a:r>
              <a:rPr lang="en-US" sz="2754" dirty="0" err="1">
                <a:solidFill>
                  <a:srgbClr val="000000"/>
                </a:solidFill>
                <a:latin typeface="PT Serif Bold"/>
              </a:rPr>
              <a:t>затвердженого</a:t>
            </a:r>
            <a:r>
              <a:rPr lang="en-US" sz="2754" dirty="0">
                <a:solidFill>
                  <a:srgbClr val="000000"/>
                </a:solidFill>
                <a:latin typeface="PT Serif Bold"/>
              </a:rPr>
              <a:t> </a:t>
            </a:r>
            <a:r>
              <a:rPr lang="en-US" sz="2754" dirty="0" err="1">
                <a:solidFill>
                  <a:srgbClr val="000000"/>
                </a:solidFill>
                <a:latin typeface="PT Serif Bold"/>
              </a:rPr>
              <a:t>Головним</a:t>
            </a:r>
            <a:r>
              <a:rPr lang="en-US" sz="2754" dirty="0">
                <a:solidFill>
                  <a:srgbClr val="000000"/>
                </a:solidFill>
                <a:latin typeface="PT Serif Bold"/>
              </a:rPr>
              <a:t> </a:t>
            </a:r>
            <a:r>
              <a:rPr lang="en-US" sz="2754" dirty="0" err="1">
                <a:solidFill>
                  <a:srgbClr val="000000"/>
                </a:solidFill>
                <a:latin typeface="PT Serif Bold"/>
              </a:rPr>
              <a:t>управлінням</a:t>
            </a:r>
            <a:r>
              <a:rPr lang="en-US" sz="2754" dirty="0">
                <a:solidFill>
                  <a:srgbClr val="000000"/>
                </a:solidFill>
                <a:latin typeface="PT Serif Bold"/>
              </a:rPr>
              <a:t> </a:t>
            </a:r>
            <a:r>
              <a:rPr lang="en-US" sz="2754" dirty="0" err="1">
                <a:solidFill>
                  <a:srgbClr val="000000"/>
                </a:solidFill>
                <a:latin typeface="PT Serif Bold"/>
              </a:rPr>
              <a:t>Держпродспоживслужби</a:t>
            </a:r>
            <a:r>
              <a:rPr lang="en-US" sz="2754" dirty="0">
                <a:solidFill>
                  <a:srgbClr val="000000"/>
                </a:solidFill>
                <a:latin typeface="PT Serif Bold"/>
              </a:rPr>
              <a:t> в </a:t>
            </a:r>
            <a:r>
              <a:rPr lang="en-US" sz="2754" dirty="0" err="1">
                <a:solidFill>
                  <a:srgbClr val="000000"/>
                </a:solidFill>
                <a:latin typeface="PT Serif Bold"/>
              </a:rPr>
              <a:t>Чернівецькій</a:t>
            </a:r>
            <a:r>
              <a:rPr lang="en-US" sz="2754" dirty="0">
                <a:solidFill>
                  <a:srgbClr val="000000"/>
                </a:solidFill>
                <a:latin typeface="PT Serif Bold"/>
              </a:rPr>
              <a:t> </a:t>
            </a:r>
            <a:r>
              <a:rPr lang="en-US" sz="2754" dirty="0" err="1">
                <a:solidFill>
                  <a:srgbClr val="000000"/>
                </a:solidFill>
                <a:latin typeface="PT Serif Bold"/>
              </a:rPr>
              <a:t>області</a:t>
            </a:r>
            <a:r>
              <a:rPr lang="en-US" sz="2754" dirty="0">
                <a:solidFill>
                  <a:srgbClr val="000000"/>
                </a:solidFill>
                <a:latin typeface="PT Serif Bold"/>
              </a:rPr>
              <a:t>. </a:t>
            </a:r>
            <a:r>
              <a:rPr lang="en-US" sz="2754" dirty="0" err="1">
                <a:solidFill>
                  <a:srgbClr val="000000"/>
                </a:solidFill>
                <a:latin typeface="PT Serif Bold"/>
              </a:rPr>
              <a:t>Постійно</a:t>
            </a:r>
            <a:r>
              <a:rPr lang="en-US" sz="2754" dirty="0">
                <a:solidFill>
                  <a:srgbClr val="000000"/>
                </a:solidFill>
                <a:latin typeface="PT Serif Bold"/>
              </a:rPr>
              <a:t> </a:t>
            </a:r>
            <a:r>
              <a:rPr lang="en-US" sz="2754" dirty="0" err="1">
                <a:solidFill>
                  <a:srgbClr val="000000"/>
                </a:solidFill>
                <a:latin typeface="PT Serif Bold"/>
              </a:rPr>
              <a:t>здійснюється</a:t>
            </a:r>
            <a:r>
              <a:rPr lang="en-US" sz="2754" dirty="0">
                <a:solidFill>
                  <a:srgbClr val="000000"/>
                </a:solidFill>
                <a:latin typeface="PT Serif Bold"/>
              </a:rPr>
              <a:t> </a:t>
            </a:r>
            <a:r>
              <a:rPr lang="en-US" sz="2754" dirty="0" err="1">
                <a:solidFill>
                  <a:srgbClr val="000000"/>
                </a:solidFill>
                <a:latin typeface="PT Serif Bold"/>
              </a:rPr>
              <a:t>моніторинг</a:t>
            </a:r>
            <a:r>
              <a:rPr lang="en-US" sz="2754" dirty="0">
                <a:solidFill>
                  <a:srgbClr val="000000"/>
                </a:solidFill>
                <a:latin typeface="PT Serif Bold"/>
              </a:rPr>
              <a:t> </a:t>
            </a:r>
            <a:r>
              <a:rPr lang="en-US" sz="2754" dirty="0" err="1">
                <a:solidFill>
                  <a:srgbClr val="000000"/>
                </a:solidFill>
                <a:latin typeface="PT Serif Bold"/>
              </a:rPr>
              <a:t>серед</a:t>
            </a:r>
            <a:r>
              <a:rPr lang="en-US" sz="2754" dirty="0">
                <a:solidFill>
                  <a:srgbClr val="000000"/>
                </a:solidFill>
                <a:latin typeface="PT Serif Bold"/>
              </a:rPr>
              <a:t> </a:t>
            </a:r>
            <a:r>
              <a:rPr lang="en-US" sz="2754" dirty="0" err="1">
                <a:solidFill>
                  <a:srgbClr val="000000"/>
                </a:solidFill>
                <a:latin typeface="PT Serif Bold"/>
              </a:rPr>
              <a:t>учнів</a:t>
            </a:r>
            <a:r>
              <a:rPr lang="en-US" sz="2754" dirty="0">
                <a:solidFill>
                  <a:srgbClr val="000000"/>
                </a:solidFill>
                <a:latin typeface="PT Serif Bold"/>
              </a:rPr>
              <a:t>, </a:t>
            </a:r>
            <a:r>
              <a:rPr lang="en-US" sz="2754" dirty="0" err="1">
                <a:solidFill>
                  <a:srgbClr val="000000"/>
                </a:solidFill>
                <a:latin typeface="PT Serif Bold"/>
              </a:rPr>
              <a:t>батьків</a:t>
            </a:r>
            <a:r>
              <a:rPr lang="en-US" sz="2754" dirty="0">
                <a:solidFill>
                  <a:srgbClr val="000000"/>
                </a:solidFill>
                <a:latin typeface="PT Serif Bold"/>
              </a:rPr>
              <a:t>, </a:t>
            </a:r>
            <a:r>
              <a:rPr lang="en-US" sz="2754" dirty="0" err="1">
                <a:solidFill>
                  <a:srgbClr val="000000"/>
                </a:solidFill>
                <a:latin typeface="PT Serif Bold"/>
              </a:rPr>
              <a:t>учителів</a:t>
            </a:r>
            <a:r>
              <a:rPr lang="en-US" sz="2754" dirty="0">
                <a:solidFill>
                  <a:srgbClr val="000000"/>
                </a:solidFill>
                <a:latin typeface="PT Serif Bold"/>
              </a:rPr>
              <a:t>, </a:t>
            </a:r>
            <a:r>
              <a:rPr lang="en-US" sz="2754" dirty="0" err="1">
                <a:solidFill>
                  <a:srgbClr val="000000"/>
                </a:solidFill>
                <a:latin typeface="PT Serif Bold"/>
              </a:rPr>
              <a:t>щодо</a:t>
            </a:r>
            <a:r>
              <a:rPr lang="en-US" sz="2754" dirty="0">
                <a:solidFill>
                  <a:srgbClr val="000000"/>
                </a:solidFill>
                <a:latin typeface="PT Serif Bold"/>
              </a:rPr>
              <a:t> </a:t>
            </a:r>
            <a:r>
              <a:rPr lang="en-US" sz="2754" dirty="0" err="1">
                <a:solidFill>
                  <a:srgbClr val="000000"/>
                </a:solidFill>
                <a:latin typeface="PT Serif Bold"/>
              </a:rPr>
              <a:t>якості</a:t>
            </a:r>
            <a:r>
              <a:rPr lang="en-US" sz="2754" dirty="0">
                <a:solidFill>
                  <a:srgbClr val="000000"/>
                </a:solidFill>
                <a:latin typeface="PT Serif Bold"/>
              </a:rPr>
              <a:t> </a:t>
            </a:r>
            <a:r>
              <a:rPr lang="en-US" sz="2754" dirty="0" err="1">
                <a:solidFill>
                  <a:srgbClr val="000000"/>
                </a:solidFill>
                <a:latin typeface="PT Serif Bold"/>
              </a:rPr>
              <a:t>шкільних</a:t>
            </a:r>
            <a:r>
              <a:rPr lang="en-US" sz="2754" dirty="0">
                <a:solidFill>
                  <a:srgbClr val="000000"/>
                </a:solidFill>
                <a:latin typeface="PT Serif Bold"/>
              </a:rPr>
              <a:t> </a:t>
            </a:r>
            <a:r>
              <a:rPr lang="en-US" sz="2754" dirty="0" err="1">
                <a:solidFill>
                  <a:srgbClr val="000000"/>
                </a:solidFill>
                <a:latin typeface="PT Serif Bold"/>
              </a:rPr>
              <a:t>обідів</a:t>
            </a:r>
            <a:r>
              <a:rPr lang="en-US" sz="2754" dirty="0">
                <a:solidFill>
                  <a:srgbClr val="000000"/>
                </a:solidFill>
                <a:latin typeface="PT Serif Bold"/>
              </a:rPr>
              <a:t>. </a:t>
            </a:r>
            <a:r>
              <a:rPr lang="en-US" sz="2754" dirty="0" err="1">
                <a:solidFill>
                  <a:srgbClr val="000000"/>
                </a:solidFill>
                <a:latin typeface="PT Serif Bold"/>
              </a:rPr>
              <a:t>Впродовж</a:t>
            </a:r>
            <a:r>
              <a:rPr lang="en-US" sz="2754" dirty="0">
                <a:solidFill>
                  <a:srgbClr val="000000"/>
                </a:solidFill>
                <a:latin typeface="PT Serif Bold"/>
              </a:rPr>
              <a:t> </a:t>
            </a:r>
            <a:r>
              <a:rPr lang="en-US" sz="2754" dirty="0" err="1">
                <a:solidFill>
                  <a:srgbClr val="000000"/>
                </a:solidFill>
                <a:latin typeface="PT Serif Bold"/>
              </a:rPr>
              <a:t>року</a:t>
            </a:r>
            <a:r>
              <a:rPr lang="en-US" sz="2754" dirty="0">
                <a:solidFill>
                  <a:srgbClr val="000000"/>
                </a:solidFill>
                <a:latin typeface="PT Serif Bold"/>
              </a:rPr>
              <a:t> </a:t>
            </a:r>
            <a:r>
              <a:rPr lang="en-US" sz="2754" dirty="0" err="1">
                <a:solidFill>
                  <a:srgbClr val="000000"/>
                </a:solidFill>
                <a:latin typeface="PT Serif Bold"/>
              </a:rPr>
              <a:t>зауважень</a:t>
            </a:r>
            <a:r>
              <a:rPr lang="en-US" sz="2754" dirty="0">
                <a:solidFill>
                  <a:srgbClr val="000000"/>
                </a:solidFill>
                <a:latin typeface="PT Serif Bold"/>
              </a:rPr>
              <a:t> </a:t>
            </a:r>
            <a:r>
              <a:rPr lang="en-US" sz="2754" dirty="0" err="1">
                <a:solidFill>
                  <a:srgbClr val="000000"/>
                </a:solidFill>
                <a:latin typeface="PT Serif Bold"/>
              </a:rPr>
              <a:t>та</a:t>
            </a:r>
            <a:r>
              <a:rPr lang="en-US" sz="2754" dirty="0">
                <a:solidFill>
                  <a:srgbClr val="000000"/>
                </a:solidFill>
                <a:latin typeface="PT Serif Bold"/>
              </a:rPr>
              <a:t> </a:t>
            </a:r>
            <a:r>
              <a:rPr lang="en-US" sz="2754" dirty="0" err="1">
                <a:solidFill>
                  <a:srgbClr val="000000"/>
                </a:solidFill>
                <a:latin typeface="PT Serif Bold"/>
              </a:rPr>
              <a:t>пропозицій</a:t>
            </a:r>
            <a:r>
              <a:rPr lang="en-US" sz="2754" dirty="0">
                <a:solidFill>
                  <a:srgbClr val="000000"/>
                </a:solidFill>
                <a:latin typeface="PT Serif Bold"/>
              </a:rPr>
              <a:t> </a:t>
            </a:r>
            <a:r>
              <a:rPr lang="en-US" sz="2754" dirty="0" err="1">
                <a:solidFill>
                  <a:srgbClr val="000000"/>
                </a:solidFill>
                <a:latin typeface="PT Serif Bold"/>
              </a:rPr>
              <a:t>збоку</a:t>
            </a:r>
            <a:r>
              <a:rPr lang="en-US" sz="2754" dirty="0">
                <a:solidFill>
                  <a:srgbClr val="000000"/>
                </a:solidFill>
                <a:latin typeface="PT Serif Bold"/>
              </a:rPr>
              <a:t> </a:t>
            </a:r>
            <a:r>
              <a:rPr lang="en-US" sz="2754" dirty="0" err="1">
                <a:solidFill>
                  <a:srgbClr val="000000"/>
                </a:solidFill>
                <a:latin typeface="PT Serif Bold"/>
              </a:rPr>
              <a:t>батьків</a:t>
            </a:r>
            <a:r>
              <a:rPr lang="en-US" sz="2754" dirty="0">
                <a:solidFill>
                  <a:srgbClr val="000000"/>
                </a:solidFill>
                <a:latin typeface="PT Serif Bold"/>
              </a:rPr>
              <a:t> </a:t>
            </a:r>
            <a:r>
              <a:rPr lang="en-US" sz="2754" dirty="0" err="1">
                <a:solidFill>
                  <a:srgbClr val="000000"/>
                </a:solidFill>
                <a:latin typeface="PT Serif Bold"/>
              </a:rPr>
              <a:t>та</a:t>
            </a:r>
            <a:r>
              <a:rPr lang="en-US" sz="2754" dirty="0">
                <a:solidFill>
                  <a:srgbClr val="000000"/>
                </a:solidFill>
                <a:latin typeface="PT Serif Bold"/>
              </a:rPr>
              <a:t> </a:t>
            </a:r>
            <a:r>
              <a:rPr lang="en-US" sz="2754" dirty="0" err="1">
                <a:solidFill>
                  <a:srgbClr val="000000"/>
                </a:solidFill>
                <a:latin typeface="PT Serif Bold"/>
              </a:rPr>
              <a:t>учнів</a:t>
            </a:r>
            <a:r>
              <a:rPr lang="en-US" sz="2754" dirty="0">
                <a:solidFill>
                  <a:srgbClr val="000000"/>
                </a:solidFill>
                <a:latin typeface="PT Serif Bold"/>
              </a:rPr>
              <a:t> </a:t>
            </a:r>
            <a:r>
              <a:rPr lang="en-US" sz="2754" dirty="0" err="1">
                <a:solidFill>
                  <a:srgbClr val="000000"/>
                </a:solidFill>
                <a:latin typeface="PT Serif Bold"/>
              </a:rPr>
              <a:t>не</a:t>
            </a:r>
            <a:r>
              <a:rPr lang="en-US" sz="2754" dirty="0">
                <a:solidFill>
                  <a:srgbClr val="000000"/>
                </a:solidFill>
                <a:latin typeface="PT Serif Bold"/>
              </a:rPr>
              <a:t> </a:t>
            </a:r>
            <a:r>
              <a:rPr lang="en-US" sz="2754" dirty="0" err="1">
                <a:solidFill>
                  <a:srgbClr val="000000"/>
                </a:solidFill>
                <a:latin typeface="PT Serif Bold"/>
              </a:rPr>
              <a:t>надходило</a:t>
            </a:r>
            <a:r>
              <a:rPr lang="en-US" sz="2754" dirty="0">
                <a:solidFill>
                  <a:srgbClr val="000000"/>
                </a:solidFill>
                <a:latin typeface="PT Serif Bold"/>
              </a:rPr>
              <a:t>.</a:t>
            </a:r>
          </a:p>
          <a:p>
            <a:pPr algn="just">
              <a:lnSpc>
                <a:spcPts val="3856"/>
              </a:lnSpc>
            </a:pPr>
            <a:endParaRPr lang="en-US" sz="2754" dirty="0">
              <a:solidFill>
                <a:srgbClr val="000000"/>
              </a:solidFill>
              <a:latin typeface="PT Serif Bold"/>
            </a:endParaRPr>
          </a:p>
          <a:p>
            <a:pPr algn="just">
              <a:lnSpc>
                <a:spcPts val="2468"/>
              </a:lnSpc>
            </a:pPr>
            <a:endParaRPr lang="en-US" sz="2754" dirty="0">
              <a:solidFill>
                <a:srgbClr val="000000"/>
              </a:solidFill>
              <a:latin typeface="PT Serif Bold"/>
            </a:endParaRPr>
          </a:p>
        </p:txBody>
      </p:sp>
      <p:sp>
        <p:nvSpPr>
          <p:cNvPr id="10" name="Freeform 10"/>
          <p:cNvSpPr/>
          <p:nvPr/>
        </p:nvSpPr>
        <p:spPr>
          <a:xfrm>
            <a:off x="14502535" y="3290016"/>
            <a:ext cx="3677539" cy="2408788"/>
          </a:xfrm>
          <a:custGeom>
            <a:avLst/>
            <a:gdLst/>
            <a:ahLst/>
            <a:cxnLst/>
            <a:rect l="l" t="t" r="r" b="b"/>
            <a:pathLst>
              <a:path w="3677539" h="2408788">
                <a:moveTo>
                  <a:pt x="0" y="0"/>
                </a:moveTo>
                <a:lnTo>
                  <a:pt x="3677539" y="0"/>
                </a:lnTo>
                <a:lnTo>
                  <a:pt x="3677539" y="2408788"/>
                </a:lnTo>
                <a:lnTo>
                  <a:pt x="0" y="2408788"/>
                </a:lnTo>
                <a:lnTo>
                  <a:pt x="0" y="0"/>
                </a:lnTo>
                <a:close/>
              </a:path>
            </a:pathLst>
          </a:custGeom>
          <a:blipFill>
            <a:blip r:embed="rId2"/>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0F5F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2057400" cy="2057400"/>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C91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0" y="8229600"/>
            <a:ext cx="2057400" cy="2040640"/>
            <a:chOff x="0" y="0"/>
            <a:chExt cx="819476" cy="812800"/>
          </a:xfrm>
        </p:grpSpPr>
        <p:sp>
          <p:nvSpPr>
            <p:cNvPr id="6" name="Freeform 6"/>
            <p:cNvSpPr/>
            <p:nvPr/>
          </p:nvSpPr>
          <p:spPr>
            <a:xfrm>
              <a:off x="0" y="0"/>
              <a:ext cx="819476" cy="812800"/>
            </a:xfrm>
            <a:custGeom>
              <a:avLst/>
              <a:gdLst/>
              <a:ahLst/>
              <a:cxnLst/>
              <a:rect l="l" t="t" r="r" b="b"/>
              <a:pathLst>
                <a:path w="819476" h="812800">
                  <a:moveTo>
                    <a:pt x="0" y="0"/>
                  </a:moveTo>
                  <a:lnTo>
                    <a:pt x="819476" y="0"/>
                  </a:lnTo>
                  <a:lnTo>
                    <a:pt x="819476" y="812800"/>
                  </a:lnTo>
                  <a:lnTo>
                    <a:pt x="0" y="812800"/>
                  </a:lnTo>
                  <a:close/>
                </a:path>
              </a:pathLst>
            </a:custGeom>
            <a:solidFill>
              <a:srgbClr val="FD7075"/>
            </a:solidFill>
          </p:spPr>
        </p:sp>
        <p:sp>
          <p:nvSpPr>
            <p:cNvPr id="7" name="TextBox 7"/>
            <p:cNvSpPr txBox="1"/>
            <p:nvPr/>
          </p:nvSpPr>
          <p:spPr>
            <a:xfrm>
              <a:off x="0" y="-38100"/>
              <a:ext cx="819476"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6370318" y="47625"/>
            <a:ext cx="8104444" cy="2744186"/>
          </a:xfrm>
          <a:prstGeom prst="rect">
            <a:avLst/>
          </a:prstGeom>
        </p:spPr>
        <p:txBody>
          <a:bodyPr lIns="0" tIns="0" rIns="0" bIns="0" rtlCol="0" anchor="t">
            <a:spAutoFit/>
          </a:bodyPr>
          <a:lstStyle/>
          <a:p>
            <a:pPr algn="ctr">
              <a:lnSpc>
                <a:spcPts val="4644"/>
              </a:lnSpc>
            </a:pPr>
            <a:r>
              <a:rPr lang="en-US" sz="4300" spc="-283">
                <a:solidFill>
                  <a:srgbClr val="004AAD"/>
                </a:solidFill>
                <a:latin typeface="Nourd Bold"/>
              </a:rPr>
              <a:t>ЗАКОНОДАВЧА БАЗА ФУНКЦІОНУВАННЯ ОПОРНОГО ЗАКЛАДУ ОСВІТИ</a:t>
            </a:r>
          </a:p>
          <a:p>
            <a:pPr algn="ctr">
              <a:lnSpc>
                <a:spcPts val="7645"/>
              </a:lnSpc>
            </a:pPr>
            <a:endParaRPr lang="en-US" sz="4300" spc="-283">
              <a:solidFill>
                <a:srgbClr val="004AAD"/>
              </a:solidFill>
              <a:latin typeface="Nourd Bold"/>
            </a:endParaRPr>
          </a:p>
        </p:txBody>
      </p:sp>
      <p:sp>
        <p:nvSpPr>
          <p:cNvPr id="9" name="TextBox 9"/>
          <p:cNvSpPr txBox="1"/>
          <p:nvPr/>
        </p:nvSpPr>
        <p:spPr>
          <a:xfrm>
            <a:off x="2672875" y="2000250"/>
            <a:ext cx="14845523" cy="8433584"/>
          </a:xfrm>
          <a:prstGeom prst="rect">
            <a:avLst/>
          </a:prstGeom>
        </p:spPr>
        <p:txBody>
          <a:bodyPr lIns="0" tIns="0" rIns="0" bIns="0" rtlCol="0" anchor="t">
            <a:spAutoFit/>
          </a:bodyPr>
          <a:lstStyle/>
          <a:p>
            <a:pPr algn="l">
              <a:lnSpc>
                <a:spcPts val="3863"/>
              </a:lnSpc>
            </a:pPr>
            <a:r>
              <a:rPr lang="en-US" sz="2759">
                <a:solidFill>
                  <a:srgbClr val="000000"/>
                </a:solidFill>
                <a:latin typeface="PT Serif Bold"/>
              </a:rPr>
              <a:t>•Конституція України;</a:t>
            </a:r>
          </a:p>
          <a:p>
            <a:pPr algn="l">
              <a:lnSpc>
                <a:spcPts val="3863"/>
              </a:lnSpc>
            </a:pPr>
            <a:r>
              <a:rPr lang="en-US" sz="2759">
                <a:solidFill>
                  <a:srgbClr val="000000"/>
                </a:solidFill>
                <a:latin typeface="PT Serif Bold"/>
              </a:rPr>
              <a:t>•Закон України Про освіту;</a:t>
            </a:r>
          </a:p>
          <a:p>
            <a:pPr algn="l">
              <a:lnSpc>
                <a:spcPts val="3863"/>
              </a:lnSpc>
            </a:pPr>
            <a:r>
              <a:rPr lang="en-US" sz="2759">
                <a:solidFill>
                  <a:srgbClr val="000000"/>
                </a:solidFill>
                <a:latin typeface="PT Serif Bold"/>
              </a:rPr>
              <a:t>•Закон України Про загальну середню освіту;</a:t>
            </a:r>
          </a:p>
          <a:p>
            <a:pPr algn="l">
              <a:lnSpc>
                <a:spcPts val="3863"/>
              </a:lnSpc>
            </a:pPr>
            <a:r>
              <a:rPr lang="en-US" sz="2759">
                <a:solidFill>
                  <a:srgbClr val="000000"/>
                </a:solidFill>
                <a:latin typeface="PT Serif Bold"/>
              </a:rPr>
              <a:t>•Статут закладу освіти;</a:t>
            </a:r>
          </a:p>
          <a:p>
            <a:pPr algn="l">
              <a:lnSpc>
                <a:spcPts val="3863"/>
              </a:lnSpc>
            </a:pPr>
            <a:r>
              <a:rPr lang="en-US" sz="2759">
                <a:solidFill>
                  <a:srgbClr val="000000"/>
                </a:solidFill>
                <a:latin typeface="PT Serif Bold"/>
              </a:rPr>
              <a:t>Стратегія розвитку закладу освіти;</a:t>
            </a:r>
          </a:p>
          <a:p>
            <a:pPr algn="l">
              <a:lnSpc>
                <a:spcPts val="3863"/>
              </a:lnSpc>
            </a:pPr>
            <a:r>
              <a:rPr lang="en-US" sz="2759">
                <a:solidFill>
                  <a:srgbClr val="000000"/>
                </a:solidFill>
                <a:latin typeface="PT Serif Bold"/>
              </a:rPr>
              <a:t>•Положення про філію Опорного закладу освіти;</a:t>
            </a:r>
          </a:p>
          <a:p>
            <a:pPr algn="l">
              <a:lnSpc>
                <a:spcPts val="3863"/>
              </a:lnSpc>
            </a:pPr>
            <a:r>
              <a:rPr lang="en-US" sz="2759">
                <a:solidFill>
                  <a:srgbClr val="000000"/>
                </a:solidFill>
                <a:latin typeface="PT Serif Bold"/>
              </a:rPr>
              <a:t>•Положення про академічну доброчесність;</a:t>
            </a:r>
          </a:p>
          <a:p>
            <a:pPr algn="l">
              <a:lnSpc>
                <a:spcPts val="3863"/>
              </a:lnSpc>
            </a:pPr>
            <a:r>
              <a:rPr lang="en-US" sz="2759">
                <a:solidFill>
                  <a:srgbClr val="000000"/>
                </a:solidFill>
                <a:latin typeface="PT Serif Bold"/>
              </a:rPr>
              <a:t>•Положення про внутрішню систему якості освіти (протокол засідання педагогічної ради № від 26 жовтня 2022 р.)</a:t>
            </a:r>
          </a:p>
          <a:p>
            <a:pPr algn="l">
              <a:lnSpc>
                <a:spcPts val="3863"/>
              </a:lnSpc>
            </a:pPr>
            <a:r>
              <a:rPr lang="en-US" sz="2759">
                <a:solidFill>
                  <a:srgbClr val="000000"/>
                </a:solidFill>
                <a:latin typeface="PT Serif Bold"/>
              </a:rPr>
              <a:t>•Положення про учнівське самоврядування; </a:t>
            </a:r>
          </a:p>
          <a:p>
            <a:pPr algn="l">
              <a:lnSpc>
                <a:spcPts val="3863"/>
              </a:lnSpc>
            </a:pPr>
            <a:r>
              <a:rPr lang="en-US" sz="2759">
                <a:solidFill>
                  <a:srgbClr val="000000"/>
                </a:solidFill>
                <a:latin typeface="PT Serif Bold"/>
              </a:rPr>
              <a:t>      ОЗО здійснював свою діяльність відповідно до плану роботи, схваленого на засіданні педагогічної ради, протокол №1 від 30 серпня 2023 р., та затвердженого наказом директора № 48 від 30.08.2023 р.; планів робити класних керівників 1-11 класів, вихователів групи продовженого дня, бібліотекарів, соціальних педагогів, практичних психологів, педагогів організаторів; календарно-тематичного планування вчителів-предметників, керівників гуртків.</a:t>
            </a:r>
          </a:p>
          <a:p>
            <a:pPr algn="ctr">
              <a:lnSpc>
                <a:spcPts val="5497"/>
              </a:lnSpc>
            </a:pPr>
            <a:endParaRPr lang="en-US" sz="2759">
              <a:solidFill>
                <a:srgbClr val="000000"/>
              </a:solidFill>
              <a:latin typeface="PT Serif Bo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DEAEA"/>
        </a:solidFill>
        <a:effectLst/>
      </p:bgPr>
    </p:bg>
    <p:spTree>
      <p:nvGrpSpPr>
        <p:cNvPr id="1" name=""/>
        <p:cNvGrpSpPr/>
        <p:nvPr/>
      </p:nvGrpSpPr>
      <p:grpSpPr>
        <a:xfrm>
          <a:off x="0" y="0"/>
          <a:ext cx="0" cy="0"/>
          <a:chOff x="0" y="0"/>
          <a:chExt cx="0" cy="0"/>
        </a:xfrm>
      </p:grpSpPr>
      <p:grpSp>
        <p:nvGrpSpPr>
          <p:cNvPr id="2" name="Group 2"/>
          <p:cNvGrpSpPr/>
          <p:nvPr/>
        </p:nvGrpSpPr>
        <p:grpSpPr>
          <a:xfrm>
            <a:off x="0" y="6172200"/>
            <a:ext cx="2057400" cy="2057400"/>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C91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3320385" y="5143500"/>
            <a:ext cx="4189697" cy="5143500"/>
            <a:chOff x="0" y="0"/>
            <a:chExt cx="1655189" cy="2032000"/>
          </a:xfrm>
        </p:grpSpPr>
        <p:sp>
          <p:nvSpPr>
            <p:cNvPr id="6" name="Freeform 6"/>
            <p:cNvSpPr/>
            <p:nvPr/>
          </p:nvSpPr>
          <p:spPr>
            <a:xfrm>
              <a:off x="0" y="0"/>
              <a:ext cx="1655189" cy="2032000"/>
            </a:xfrm>
            <a:custGeom>
              <a:avLst/>
              <a:gdLst/>
              <a:ahLst/>
              <a:cxnLst/>
              <a:rect l="l" t="t" r="r" b="b"/>
              <a:pathLst>
                <a:path w="1655189" h="2032000">
                  <a:moveTo>
                    <a:pt x="0" y="0"/>
                  </a:moveTo>
                  <a:lnTo>
                    <a:pt x="1655189" y="0"/>
                  </a:lnTo>
                  <a:lnTo>
                    <a:pt x="1655189" y="2032000"/>
                  </a:lnTo>
                  <a:lnTo>
                    <a:pt x="0" y="2032000"/>
                  </a:lnTo>
                  <a:close/>
                </a:path>
              </a:pathLst>
            </a:custGeom>
            <a:solidFill>
              <a:srgbClr val="FFD6E1"/>
            </a:solidFill>
          </p:spPr>
        </p:sp>
        <p:sp>
          <p:nvSpPr>
            <p:cNvPr id="7" name="TextBox 7"/>
            <p:cNvSpPr txBox="1"/>
            <p:nvPr/>
          </p:nvSpPr>
          <p:spPr>
            <a:xfrm>
              <a:off x="0" y="-38100"/>
              <a:ext cx="1655189" cy="20701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7919656" y="5048249"/>
            <a:ext cx="3657600" cy="5143500"/>
            <a:chOff x="0" y="0"/>
            <a:chExt cx="1444978" cy="2032000"/>
          </a:xfrm>
        </p:grpSpPr>
        <p:sp>
          <p:nvSpPr>
            <p:cNvPr id="9" name="Freeform 9"/>
            <p:cNvSpPr/>
            <p:nvPr/>
          </p:nvSpPr>
          <p:spPr>
            <a:xfrm>
              <a:off x="0" y="0"/>
              <a:ext cx="1444978" cy="2032000"/>
            </a:xfrm>
            <a:custGeom>
              <a:avLst/>
              <a:gdLst/>
              <a:ahLst/>
              <a:cxnLst/>
              <a:rect l="l" t="t" r="r" b="b"/>
              <a:pathLst>
                <a:path w="1444978" h="2032000">
                  <a:moveTo>
                    <a:pt x="0" y="0"/>
                  </a:moveTo>
                  <a:lnTo>
                    <a:pt x="1444978" y="0"/>
                  </a:lnTo>
                  <a:lnTo>
                    <a:pt x="1444978" y="2032000"/>
                  </a:lnTo>
                  <a:lnTo>
                    <a:pt x="0" y="2032000"/>
                  </a:lnTo>
                  <a:close/>
                </a:path>
              </a:pathLst>
            </a:custGeom>
            <a:solidFill>
              <a:srgbClr val="D5BEF8"/>
            </a:solidFill>
          </p:spPr>
        </p:sp>
        <p:sp>
          <p:nvSpPr>
            <p:cNvPr id="10" name="TextBox 10"/>
            <p:cNvSpPr txBox="1"/>
            <p:nvPr/>
          </p:nvSpPr>
          <p:spPr>
            <a:xfrm>
              <a:off x="0" y="-38100"/>
              <a:ext cx="1444978" cy="20701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11985275" y="5048249"/>
            <a:ext cx="4427202" cy="5143500"/>
            <a:chOff x="0" y="0"/>
            <a:chExt cx="1749018" cy="2032000"/>
          </a:xfrm>
        </p:grpSpPr>
        <p:sp>
          <p:nvSpPr>
            <p:cNvPr id="12" name="Freeform 12"/>
            <p:cNvSpPr/>
            <p:nvPr/>
          </p:nvSpPr>
          <p:spPr>
            <a:xfrm>
              <a:off x="0" y="0"/>
              <a:ext cx="1749018" cy="2032000"/>
            </a:xfrm>
            <a:custGeom>
              <a:avLst/>
              <a:gdLst/>
              <a:ahLst/>
              <a:cxnLst/>
              <a:rect l="l" t="t" r="r" b="b"/>
              <a:pathLst>
                <a:path w="1749018" h="2032000">
                  <a:moveTo>
                    <a:pt x="0" y="0"/>
                  </a:moveTo>
                  <a:lnTo>
                    <a:pt x="1749018" y="0"/>
                  </a:lnTo>
                  <a:lnTo>
                    <a:pt x="1749018" y="2032000"/>
                  </a:lnTo>
                  <a:lnTo>
                    <a:pt x="0" y="2032000"/>
                  </a:lnTo>
                  <a:close/>
                </a:path>
              </a:pathLst>
            </a:custGeom>
            <a:solidFill>
              <a:srgbClr val="BADFF8"/>
            </a:solidFill>
          </p:spPr>
        </p:sp>
        <p:sp>
          <p:nvSpPr>
            <p:cNvPr id="13" name="TextBox 13"/>
            <p:cNvSpPr txBox="1"/>
            <p:nvPr/>
          </p:nvSpPr>
          <p:spPr>
            <a:xfrm>
              <a:off x="0" y="-38100"/>
              <a:ext cx="1749018" cy="2070100"/>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16230600" y="8229600"/>
            <a:ext cx="2057400" cy="205740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910"/>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7" name="AutoShape 17"/>
          <p:cNvSpPr/>
          <p:nvPr/>
        </p:nvSpPr>
        <p:spPr>
          <a:xfrm>
            <a:off x="4591475" y="4647687"/>
            <a:ext cx="1789849" cy="0"/>
          </a:xfrm>
          <a:prstGeom prst="line">
            <a:avLst/>
          </a:prstGeom>
          <a:ln w="19050" cap="flat">
            <a:solidFill>
              <a:srgbClr val="000000"/>
            </a:solidFill>
            <a:prstDash val="solid"/>
            <a:headEnd type="none" w="sm" len="sm"/>
            <a:tailEnd type="none" w="sm" len="sm"/>
          </a:ln>
        </p:spPr>
      </p:sp>
      <p:sp>
        <p:nvSpPr>
          <p:cNvPr id="18" name="AutoShape 18"/>
          <p:cNvSpPr/>
          <p:nvPr/>
        </p:nvSpPr>
        <p:spPr>
          <a:xfrm>
            <a:off x="8630075" y="4647687"/>
            <a:ext cx="1789849" cy="0"/>
          </a:xfrm>
          <a:prstGeom prst="line">
            <a:avLst/>
          </a:prstGeom>
          <a:ln w="19050" cap="flat">
            <a:solidFill>
              <a:srgbClr val="000000"/>
            </a:solidFill>
            <a:prstDash val="solid"/>
            <a:headEnd type="none" w="sm" len="sm"/>
            <a:tailEnd type="none" w="sm" len="sm"/>
          </a:ln>
        </p:spPr>
      </p:sp>
      <p:sp>
        <p:nvSpPr>
          <p:cNvPr id="19" name="AutoShape 19"/>
          <p:cNvSpPr/>
          <p:nvPr/>
        </p:nvSpPr>
        <p:spPr>
          <a:xfrm>
            <a:off x="12668675" y="4647687"/>
            <a:ext cx="1789849" cy="0"/>
          </a:xfrm>
          <a:prstGeom prst="line">
            <a:avLst/>
          </a:prstGeom>
          <a:ln w="19050" cap="flat">
            <a:solidFill>
              <a:srgbClr val="000000"/>
            </a:solidFill>
            <a:prstDash val="solid"/>
            <a:headEnd type="none" w="sm" len="sm"/>
            <a:tailEnd type="none" w="sm" len="sm"/>
          </a:ln>
        </p:spPr>
      </p:sp>
      <p:sp>
        <p:nvSpPr>
          <p:cNvPr id="20" name="Freeform 20"/>
          <p:cNvSpPr/>
          <p:nvPr/>
        </p:nvSpPr>
        <p:spPr>
          <a:xfrm>
            <a:off x="2886127" y="1028700"/>
            <a:ext cx="4423930" cy="4177195"/>
          </a:xfrm>
          <a:custGeom>
            <a:avLst/>
            <a:gdLst/>
            <a:ahLst/>
            <a:cxnLst/>
            <a:rect l="l" t="t" r="r" b="b"/>
            <a:pathLst>
              <a:path w="4423930" h="4177195">
                <a:moveTo>
                  <a:pt x="0" y="0"/>
                </a:moveTo>
                <a:lnTo>
                  <a:pt x="4423929" y="0"/>
                </a:lnTo>
                <a:lnTo>
                  <a:pt x="4423929" y="4177195"/>
                </a:lnTo>
                <a:lnTo>
                  <a:pt x="0" y="4177195"/>
                </a:lnTo>
                <a:lnTo>
                  <a:pt x="0" y="0"/>
                </a:lnTo>
                <a:close/>
              </a:path>
            </a:pathLst>
          </a:custGeom>
          <a:blipFill>
            <a:blip r:embed="rId2"/>
            <a:stretch>
              <a:fillRect r="-19899" b="-12166"/>
            </a:stretch>
          </a:blipFill>
        </p:spPr>
      </p:sp>
      <p:sp>
        <p:nvSpPr>
          <p:cNvPr id="21" name="Freeform 21"/>
          <p:cNvSpPr/>
          <p:nvPr/>
        </p:nvSpPr>
        <p:spPr>
          <a:xfrm>
            <a:off x="8226762" y="1000125"/>
            <a:ext cx="3797363" cy="3819524"/>
          </a:xfrm>
          <a:custGeom>
            <a:avLst/>
            <a:gdLst/>
            <a:ahLst/>
            <a:cxnLst/>
            <a:rect l="l" t="t" r="r" b="b"/>
            <a:pathLst>
              <a:path w="3797363" h="3819524">
                <a:moveTo>
                  <a:pt x="0" y="0"/>
                </a:moveTo>
                <a:lnTo>
                  <a:pt x="3797362" y="0"/>
                </a:lnTo>
                <a:lnTo>
                  <a:pt x="3797362" y="3819524"/>
                </a:lnTo>
                <a:lnTo>
                  <a:pt x="0" y="3819524"/>
                </a:lnTo>
                <a:lnTo>
                  <a:pt x="0" y="0"/>
                </a:lnTo>
                <a:close/>
              </a:path>
            </a:pathLst>
          </a:custGeom>
          <a:blipFill>
            <a:blip r:embed="rId3"/>
            <a:stretch>
              <a:fillRect t="-8724" r="-14697" b="-7338"/>
            </a:stretch>
          </a:blipFill>
        </p:spPr>
      </p:sp>
      <p:sp>
        <p:nvSpPr>
          <p:cNvPr id="22" name="Freeform 22"/>
          <p:cNvSpPr/>
          <p:nvPr/>
        </p:nvSpPr>
        <p:spPr>
          <a:xfrm>
            <a:off x="12668675" y="975776"/>
            <a:ext cx="2468423" cy="3633995"/>
          </a:xfrm>
          <a:custGeom>
            <a:avLst/>
            <a:gdLst/>
            <a:ahLst/>
            <a:cxnLst/>
            <a:rect l="l" t="t" r="r" b="b"/>
            <a:pathLst>
              <a:path w="2468423" h="3633995">
                <a:moveTo>
                  <a:pt x="0" y="0"/>
                </a:moveTo>
                <a:lnTo>
                  <a:pt x="2468424" y="0"/>
                </a:lnTo>
                <a:lnTo>
                  <a:pt x="2468424" y="3633994"/>
                </a:lnTo>
                <a:lnTo>
                  <a:pt x="0" y="3633994"/>
                </a:lnTo>
                <a:lnTo>
                  <a:pt x="0" y="0"/>
                </a:lnTo>
                <a:close/>
              </a:path>
            </a:pathLst>
          </a:custGeom>
          <a:blipFill>
            <a:blip r:embed="rId4"/>
            <a:stretch>
              <a:fillRect l="-157382" t="-96139" b="-114667"/>
            </a:stretch>
          </a:blipFill>
        </p:spPr>
      </p:sp>
      <p:sp>
        <p:nvSpPr>
          <p:cNvPr id="23" name="TextBox 23"/>
          <p:cNvSpPr txBox="1"/>
          <p:nvPr/>
        </p:nvSpPr>
        <p:spPr>
          <a:xfrm>
            <a:off x="1496259" y="390428"/>
            <a:ext cx="16396811" cy="694908"/>
          </a:xfrm>
          <a:prstGeom prst="rect">
            <a:avLst/>
          </a:prstGeom>
        </p:spPr>
        <p:txBody>
          <a:bodyPr lIns="0" tIns="0" rIns="0" bIns="0" rtlCol="0" anchor="t">
            <a:spAutoFit/>
          </a:bodyPr>
          <a:lstStyle/>
          <a:p>
            <a:pPr algn="ctr">
              <a:lnSpc>
                <a:spcPts val="5370"/>
              </a:lnSpc>
            </a:pPr>
            <a:r>
              <a:rPr lang="en-US" sz="4972" spc="-328">
                <a:solidFill>
                  <a:srgbClr val="000000"/>
                </a:solidFill>
                <a:latin typeface="Nourd Bold"/>
              </a:rPr>
              <a:t>АТЕСТАЦІЯ ПЕДАГОГІЧНИХ ПРАЦІВНИКІВ</a:t>
            </a:r>
          </a:p>
        </p:txBody>
      </p:sp>
      <p:sp>
        <p:nvSpPr>
          <p:cNvPr id="24" name="TextBox 24"/>
          <p:cNvSpPr txBox="1"/>
          <p:nvPr/>
        </p:nvSpPr>
        <p:spPr>
          <a:xfrm>
            <a:off x="3933635" y="5181600"/>
            <a:ext cx="3150974" cy="978350"/>
          </a:xfrm>
          <a:prstGeom prst="rect">
            <a:avLst/>
          </a:prstGeom>
        </p:spPr>
        <p:txBody>
          <a:bodyPr lIns="0" tIns="0" rIns="0" bIns="0" rtlCol="0" anchor="t">
            <a:spAutoFit/>
          </a:bodyPr>
          <a:lstStyle/>
          <a:p>
            <a:pPr algn="ctr">
              <a:lnSpc>
                <a:spcPts val="3889"/>
              </a:lnSpc>
            </a:pPr>
            <a:r>
              <a:rPr lang="en-US" sz="3535">
                <a:solidFill>
                  <a:srgbClr val="000000"/>
                </a:solidFill>
                <a:latin typeface="Inter Bold"/>
              </a:rPr>
              <a:t>Коваль Алла Степанівна </a:t>
            </a:r>
          </a:p>
        </p:txBody>
      </p:sp>
      <p:sp>
        <p:nvSpPr>
          <p:cNvPr id="25" name="TextBox 25"/>
          <p:cNvSpPr txBox="1"/>
          <p:nvPr/>
        </p:nvSpPr>
        <p:spPr>
          <a:xfrm>
            <a:off x="8226762" y="5086349"/>
            <a:ext cx="3150974" cy="1017720"/>
          </a:xfrm>
          <a:prstGeom prst="rect">
            <a:avLst/>
          </a:prstGeom>
        </p:spPr>
        <p:txBody>
          <a:bodyPr lIns="0" tIns="0" rIns="0" bIns="0" rtlCol="0" anchor="t">
            <a:spAutoFit/>
          </a:bodyPr>
          <a:lstStyle/>
          <a:p>
            <a:pPr algn="ctr">
              <a:lnSpc>
                <a:spcPts val="3999"/>
              </a:lnSpc>
            </a:pPr>
            <a:r>
              <a:rPr lang="en-US" sz="3635">
                <a:solidFill>
                  <a:srgbClr val="000000"/>
                </a:solidFill>
                <a:latin typeface="Inter Bold"/>
              </a:rPr>
              <a:t>Дуб Наталія Григорівна </a:t>
            </a:r>
          </a:p>
        </p:txBody>
      </p:sp>
      <p:sp>
        <p:nvSpPr>
          <p:cNvPr id="26" name="TextBox 26"/>
          <p:cNvSpPr txBox="1"/>
          <p:nvPr/>
        </p:nvSpPr>
        <p:spPr>
          <a:xfrm>
            <a:off x="11986125" y="5086349"/>
            <a:ext cx="3150974" cy="978350"/>
          </a:xfrm>
          <a:prstGeom prst="rect">
            <a:avLst/>
          </a:prstGeom>
        </p:spPr>
        <p:txBody>
          <a:bodyPr lIns="0" tIns="0" rIns="0" bIns="0" rtlCol="0" anchor="t">
            <a:spAutoFit/>
          </a:bodyPr>
          <a:lstStyle/>
          <a:p>
            <a:pPr algn="ctr">
              <a:lnSpc>
                <a:spcPts val="3889"/>
              </a:lnSpc>
            </a:pPr>
            <a:r>
              <a:rPr lang="en-US" sz="3535">
                <a:solidFill>
                  <a:srgbClr val="000000"/>
                </a:solidFill>
                <a:latin typeface="Inter Bold"/>
              </a:rPr>
              <a:t>Боцько Дар’я Йосипівна</a:t>
            </a:r>
            <a:r>
              <a:rPr lang="en-US" sz="3535">
                <a:solidFill>
                  <a:srgbClr val="000000"/>
                </a:solidFill>
                <a:latin typeface="Inter"/>
              </a:rPr>
              <a:t> </a:t>
            </a:r>
          </a:p>
        </p:txBody>
      </p:sp>
      <p:sp>
        <p:nvSpPr>
          <p:cNvPr id="27" name="TextBox 27"/>
          <p:cNvSpPr txBox="1"/>
          <p:nvPr/>
        </p:nvSpPr>
        <p:spPr>
          <a:xfrm>
            <a:off x="3489023" y="6179000"/>
            <a:ext cx="3852420" cy="3595041"/>
          </a:xfrm>
          <a:prstGeom prst="rect">
            <a:avLst/>
          </a:prstGeom>
        </p:spPr>
        <p:txBody>
          <a:bodyPr lIns="0" tIns="0" rIns="0" bIns="0" rtlCol="0" anchor="t">
            <a:spAutoFit/>
          </a:bodyPr>
          <a:lstStyle/>
          <a:p>
            <a:pPr algn="just">
              <a:lnSpc>
                <a:spcPts val="3183"/>
              </a:lnSpc>
            </a:pPr>
            <a:r>
              <a:rPr lang="en-US" sz="2274">
                <a:solidFill>
                  <a:srgbClr val="000000"/>
                </a:solidFill>
                <a:latin typeface="Inter Bold"/>
              </a:rPr>
              <a:t>відповідає займаній посаді; відповідає раніше присвоєній кваліфікаційній категорії «спеціаліст вищої категорії», присвоєно педагогічне звання «вчитель-методист» ;</a:t>
            </a:r>
          </a:p>
          <a:p>
            <a:pPr algn="just">
              <a:lnSpc>
                <a:spcPts val="3039"/>
              </a:lnSpc>
            </a:pPr>
            <a:endParaRPr lang="en-US" sz="2274">
              <a:solidFill>
                <a:srgbClr val="000000"/>
              </a:solidFill>
              <a:latin typeface="Inter Bold"/>
            </a:endParaRPr>
          </a:p>
        </p:txBody>
      </p:sp>
      <p:sp>
        <p:nvSpPr>
          <p:cNvPr id="28" name="TextBox 28"/>
          <p:cNvSpPr txBox="1"/>
          <p:nvPr/>
        </p:nvSpPr>
        <p:spPr>
          <a:xfrm>
            <a:off x="7919656" y="6246628"/>
            <a:ext cx="3550015" cy="3674507"/>
          </a:xfrm>
          <a:prstGeom prst="rect">
            <a:avLst/>
          </a:prstGeom>
        </p:spPr>
        <p:txBody>
          <a:bodyPr lIns="0" tIns="0" rIns="0" bIns="0" rtlCol="0" anchor="t">
            <a:spAutoFit/>
          </a:bodyPr>
          <a:lstStyle/>
          <a:p>
            <a:pPr algn="just">
              <a:lnSpc>
                <a:spcPts val="3268"/>
              </a:lnSpc>
            </a:pPr>
            <a:r>
              <a:rPr lang="en-US" sz="2334">
                <a:solidFill>
                  <a:srgbClr val="000000"/>
                </a:solidFill>
                <a:latin typeface="Inter"/>
              </a:rPr>
              <a:t>в</a:t>
            </a:r>
            <a:r>
              <a:rPr lang="en-US" sz="2334">
                <a:solidFill>
                  <a:srgbClr val="000000"/>
                </a:solidFill>
                <a:latin typeface="Inter Bold"/>
              </a:rPr>
              <a:t>ідповідає займаній посаді; відповідає раніше присвоєній кваліфікаційній категорії «спеціаліст вищої категорії», присвоєно педагогічне звання «вчитель-методист» ;</a:t>
            </a:r>
          </a:p>
        </p:txBody>
      </p:sp>
      <p:sp>
        <p:nvSpPr>
          <p:cNvPr id="29" name="TextBox 29"/>
          <p:cNvSpPr txBox="1"/>
          <p:nvPr/>
        </p:nvSpPr>
        <p:spPr>
          <a:xfrm>
            <a:off x="11985275" y="6237103"/>
            <a:ext cx="3991094" cy="3463733"/>
          </a:xfrm>
          <a:prstGeom prst="rect">
            <a:avLst/>
          </a:prstGeom>
        </p:spPr>
        <p:txBody>
          <a:bodyPr lIns="0" tIns="0" rIns="0" bIns="0" rtlCol="0" anchor="t">
            <a:spAutoFit/>
          </a:bodyPr>
          <a:lstStyle/>
          <a:p>
            <a:pPr algn="just">
              <a:lnSpc>
                <a:spcPts val="3424"/>
              </a:lnSpc>
            </a:pPr>
            <a:r>
              <a:rPr lang="en-US" sz="2446">
                <a:solidFill>
                  <a:srgbClr val="000000"/>
                </a:solidFill>
                <a:latin typeface="Inter"/>
              </a:rPr>
              <a:t>в</a:t>
            </a:r>
            <a:r>
              <a:rPr lang="en-US" sz="2446">
                <a:solidFill>
                  <a:srgbClr val="000000"/>
                </a:solidFill>
                <a:latin typeface="Inter Bold"/>
              </a:rPr>
              <a:t>ідповідає займаній посаді; відповідає раніше присвоєній кваліфікаційній категорії «спеціаліст вищої категорії», присвоєно педагогічне звання «старший вчитель»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317532" y="5562599"/>
            <a:ext cx="2057400" cy="2057400"/>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C91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2765457" y="5048249"/>
            <a:ext cx="4504163" cy="5143500"/>
            <a:chOff x="0" y="0"/>
            <a:chExt cx="1779422" cy="2032000"/>
          </a:xfrm>
        </p:grpSpPr>
        <p:sp>
          <p:nvSpPr>
            <p:cNvPr id="6" name="Freeform 6"/>
            <p:cNvSpPr/>
            <p:nvPr/>
          </p:nvSpPr>
          <p:spPr>
            <a:xfrm>
              <a:off x="0" y="0"/>
              <a:ext cx="1779422" cy="2032000"/>
            </a:xfrm>
            <a:custGeom>
              <a:avLst/>
              <a:gdLst/>
              <a:ahLst/>
              <a:cxnLst/>
              <a:rect l="l" t="t" r="r" b="b"/>
              <a:pathLst>
                <a:path w="1779422" h="2032000">
                  <a:moveTo>
                    <a:pt x="0" y="0"/>
                  </a:moveTo>
                  <a:lnTo>
                    <a:pt x="1779422" y="0"/>
                  </a:lnTo>
                  <a:lnTo>
                    <a:pt x="1779422" y="2032000"/>
                  </a:lnTo>
                  <a:lnTo>
                    <a:pt x="0" y="2032000"/>
                  </a:lnTo>
                  <a:close/>
                </a:path>
              </a:pathLst>
            </a:custGeom>
            <a:solidFill>
              <a:srgbClr val="FFD6E1"/>
            </a:solidFill>
          </p:spPr>
        </p:sp>
        <p:sp>
          <p:nvSpPr>
            <p:cNvPr id="7" name="TextBox 7"/>
            <p:cNvSpPr txBox="1"/>
            <p:nvPr/>
          </p:nvSpPr>
          <p:spPr>
            <a:xfrm>
              <a:off x="0" y="-38100"/>
              <a:ext cx="1779422" cy="20701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7751525" y="5048249"/>
            <a:ext cx="3657600" cy="5143500"/>
            <a:chOff x="0" y="0"/>
            <a:chExt cx="1444978" cy="2032000"/>
          </a:xfrm>
        </p:grpSpPr>
        <p:sp>
          <p:nvSpPr>
            <p:cNvPr id="9" name="Freeform 9"/>
            <p:cNvSpPr/>
            <p:nvPr/>
          </p:nvSpPr>
          <p:spPr>
            <a:xfrm>
              <a:off x="0" y="0"/>
              <a:ext cx="1444978" cy="2032000"/>
            </a:xfrm>
            <a:custGeom>
              <a:avLst/>
              <a:gdLst/>
              <a:ahLst/>
              <a:cxnLst/>
              <a:rect l="l" t="t" r="r" b="b"/>
              <a:pathLst>
                <a:path w="1444978" h="2032000">
                  <a:moveTo>
                    <a:pt x="0" y="0"/>
                  </a:moveTo>
                  <a:lnTo>
                    <a:pt x="1444978" y="0"/>
                  </a:lnTo>
                  <a:lnTo>
                    <a:pt x="1444978" y="2032000"/>
                  </a:lnTo>
                  <a:lnTo>
                    <a:pt x="0" y="2032000"/>
                  </a:lnTo>
                  <a:close/>
                </a:path>
              </a:pathLst>
            </a:custGeom>
            <a:solidFill>
              <a:srgbClr val="D5BEF8"/>
            </a:solidFill>
          </p:spPr>
        </p:sp>
        <p:sp>
          <p:nvSpPr>
            <p:cNvPr id="10" name="TextBox 10"/>
            <p:cNvSpPr txBox="1"/>
            <p:nvPr/>
          </p:nvSpPr>
          <p:spPr>
            <a:xfrm>
              <a:off x="0" y="-38100"/>
              <a:ext cx="1444978" cy="20701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11800713" y="4853905"/>
            <a:ext cx="3657600" cy="5143500"/>
            <a:chOff x="0" y="0"/>
            <a:chExt cx="1444978" cy="2032000"/>
          </a:xfrm>
        </p:grpSpPr>
        <p:sp>
          <p:nvSpPr>
            <p:cNvPr id="12" name="Freeform 12"/>
            <p:cNvSpPr/>
            <p:nvPr/>
          </p:nvSpPr>
          <p:spPr>
            <a:xfrm>
              <a:off x="0" y="0"/>
              <a:ext cx="1444978" cy="2032000"/>
            </a:xfrm>
            <a:custGeom>
              <a:avLst/>
              <a:gdLst/>
              <a:ahLst/>
              <a:cxnLst/>
              <a:rect l="l" t="t" r="r" b="b"/>
              <a:pathLst>
                <a:path w="1444978" h="2032000">
                  <a:moveTo>
                    <a:pt x="0" y="0"/>
                  </a:moveTo>
                  <a:lnTo>
                    <a:pt x="1444978" y="0"/>
                  </a:lnTo>
                  <a:lnTo>
                    <a:pt x="1444978" y="2032000"/>
                  </a:lnTo>
                  <a:lnTo>
                    <a:pt x="0" y="2032000"/>
                  </a:lnTo>
                  <a:close/>
                </a:path>
              </a:pathLst>
            </a:custGeom>
            <a:solidFill>
              <a:srgbClr val="BADFF8"/>
            </a:solidFill>
          </p:spPr>
        </p:sp>
        <p:sp>
          <p:nvSpPr>
            <p:cNvPr id="13" name="TextBox 13"/>
            <p:cNvSpPr txBox="1"/>
            <p:nvPr/>
          </p:nvSpPr>
          <p:spPr>
            <a:xfrm>
              <a:off x="0" y="-38100"/>
              <a:ext cx="1444978" cy="2070100"/>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16106013" y="7642758"/>
            <a:ext cx="2057400" cy="205740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910"/>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7" name="AutoShape 17"/>
          <p:cNvSpPr/>
          <p:nvPr/>
        </p:nvSpPr>
        <p:spPr>
          <a:xfrm>
            <a:off x="4591475" y="4647687"/>
            <a:ext cx="1789849" cy="0"/>
          </a:xfrm>
          <a:prstGeom prst="line">
            <a:avLst/>
          </a:prstGeom>
          <a:ln w="19050" cap="flat">
            <a:solidFill>
              <a:srgbClr val="000000"/>
            </a:solidFill>
            <a:prstDash val="solid"/>
            <a:headEnd type="none" w="sm" len="sm"/>
            <a:tailEnd type="none" w="sm" len="sm"/>
          </a:ln>
        </p:spPr>
      </p:sp>
      <p:sp>
        <p:nvSpPr>
          <p:cNvPr id="18" name="AutoShape 18"/>
          <p:cNvSpPr/>
          <p:nvPr/>
        </p:nvSpPr>
        <p:spPr>
          <a:xfrm>
            <a:off x="8630075" y="4647687"/>
            <a:ext cx="1789849" cy="0"/>
          </a:xfrm>
          <a:prstGeom prst="line">
            <a:avLst/>
          </a:prstGeom>
          <a:ln w="19050" cap="flat">
            <a:solidFill>
              <a:srgbClr val="000000"/>
            </a:solidFill>
            <a:prstDash val="solid"/>
            <a:headEnd type="none" w="sm" len="sm"/>
            <a:tailEnd type="none" w="sm" len="sm"/>
          </a:ln>
        </p:spPr>
      </p:sp>
      <p:sp>
        <p:nvSpPr>
          <p:cNvPr id="19" name="AutoShape 19"/>
          <p:cNvSpPr/>
          <p:nvPr/>
        </p:nvSpPr>
        <p:spPr>
          <a:xfrm>
            <a:off x="12668675" y="4647687"/>
            <a:ext cx="1789849" cy="0"/>
          </a:xfrm>
          <a:prstGeom prst="line">
            <a:avLst/>
          </a:prstGeom>
          <a:ln w="19050" cap="flat">
            <a:solidFill>
              <a:srgbClr val="000000"/>
            </a:solidFill>
            <a:prstDash val="solid"/>
            <a:headEnd type="none" w="sm" len="sm"/>
            <a:tailEnd type="none" w="sm" len="sm"/>
          </a:ln>
        </p:spPr>
      </p:sp>
      <p:sp>
        <p:nvSpPr>
          <p:cNvPr id="20" name="Freeform 20"/>
          <p:cNvSpPr/>
          <p:nvPr/>
        </p:nvSpPr>
        <p:spPr>
          <a:xfrm>
            <a:off x="7669669" y="218571"/>
            <a:ext cx="3710661" cy="4634891"/>
          </a:xfrm>
          <a:custGeom>
            <a:avLst/>
            <a:gdLst/>
            <a:ahLst/>
            <a:cxnLst/>
            <a:rect l="l" t="t" r="r" b="b"/>
            <a:pathLst>
              <a:path w="3710661" h="4634891">
                <a:moveTo>
                  <a:pt x="0" y="0"/>
                </a:moveTo>
                <a:lnTo>
                  <a:pt x="3710662" y="0"/>
                </a:lnTo>
                <a:lnTo>
                  <a:pt x="3710662" y="4634891"/>
                </a:lnTo>
                <a:lnTo>
                  <a:pt x="0" y="4634891"/>
                </a:lnTo>
                <a:lnTo>
                  <a:pt x="0" y="0"/>
                </a:lnTo>
                <a:close/>
              </a:path>
            </a:pathLst>
          </a:custGeom>
          <a:blipFill>
            <a:blip r:embed="rId2"/>
            <a:stretch>
              <a:fillRect/>
            </a:stretch>
          </a:blipFill>
        </p:spPr>
      </p:sp>
      <p:sp>
        <p:nvSpPr>
          <p:cNvPr id="21" name="Freeform 21"/>
          <p:cNvSpPr/>
          <p:nvPr/>
        </p:nvSpPr>
        <p:spPr>
          <a:xfrm>
            <a:off x="11904425" y="218571"/>
            <a:ext cx="3738450" cy="4620129"/>
          </a:xfrm>
          <a:custGeom>
            <a:avLst/>
            <a:gdLst/>
            <a:ahLst/>
            <a:cxnLst/>
            <a:rect l="l" t="t" r="r" b="b"/>
            <a:pathLst>
              <a:path w="3738450" h="4620129">
                <a:moveTo>
                  <a:pt x="0" y="0"/>
                </a:moveTo>
                <a:lnTo>
                  <a:pt x="3738450" y="0"/>
                </a:lnTo>
                <a:lnTo>
                  <a:pt x="3738450" y="4620128"/>
                </a:lnTo>
                <a:lnTo>
                  <a:pt x="0" y="4620128"/>
                </a:lnTo>
                <a:lnTo>
                  <a:pt x="0" y="0"/>
                </a:lnTo>
                <a:close/>
              </a:path>
            </a:pathLst>
          </a:custGeom>
          <a:blipFill>
            <a:blip r:embed="rId3"/>
            <a:stretch>
              <a:fillRect t="-3944" b="-3944"/>
            </a:stretch>
          </a:blipFill>
        </p:spPr>
      </p:sp>
      <p:sp>
        <p:nvSpPr>
          <p:cNvPr id="22" name="TextBox 22"/>
          <p:cNvSpPr txBox="1"/>
          <p:nvPr/>
        </p:nvSpPr>
        <p:spPr>
          <a:xfrm>
            <a:off x="3514938" y="5188738"/>
            <a:ext cx="3546949" cy="868496"/>
          </a:xfrm>
          <a:prstGeom prst="rect">
            <a:avLst/>
          </a:prstGeom>
        </p:spPr>
        <p:txBody>
          <a:bodyPr lIns="0" tIns="0" rIns="0" bIns="0" rtlCol="0" anchor="t">
            <a:spAutoFit/>
          </a:bodyPr>
          <a:lstStyle/>
          <a:p>
            <a:pPr algn="ctr">
              <a:lnSpc>
                <a:spcPts val="3449"/>
              </a:lnSpc>
            </a:pPr>
            <a:r>
              <a:rPr lang="en-US" sz="3135">
                <a:solidFill>
                  <a:srgbClr val="000000"/>
                </a:solidFill>
                <a:latin typeface="Inter Bold"/>
              </a:rPr>
              <a:t>Числаш Вікторія Вікторівна </a:t>
            </a:r>
          </a:p>
        </p:txBody>
      </p:sp>
      <p:sp>
        <p:nvSpPr>
          <p:cNvPr id="23" name="TextBox 23"/>
          <p:cNvSpPr txBox="1"/>
          <p:nvPr/>
        </p:nvSpPr>
        <p:spPr>
          <a:xfrm>
            <a:off x="7949513" y="5198263"/>
            <a:ext cx="3150974" cy="1017720"/>
          </a:xfrm>
          <a:prstGeom prst="rect">
            <a:avLst/>
          </a:prstGeom>
        </p:spPr>
        <p:txBody>
          <a:bodyPr lIns="0" tIns="0" rIns="0" bIns="0" rtlCol="0" anchor="t">
            <a:spAutoFit/>
          </a:bodyPr>
          <a:lstStyle/>
          <a:p>
            <a:pPr algn="ctr">
              <a:lnSpc>
                <a:spcPts val="3999"/>
              </a:lnSpc>
            </a:pPr>
            <a:r>
              <a:rPr lang="en-US" sz="3635">
                <a:solidFill>
                  <a:srgbClr val="000000"/>
                </a:solidFill>
                <a:latin typeface="Inter Bold"/>
              </a:rPr>
              <a:t>Пінтя Тетяна Сидорівна </a:t>
            </a:r>
          </a:p>
        </p:txBody>
      </p:sp>
      <p:sp>
        <p:nvSpPr>
          <p:cNvPr id="24" name="TextBox 24"/>
          <p:cNvSpPr txBox="1"/>
          <p:nvPr/>
        </p:nvSpPr>
        <p:spPr>
          <a:xfrm>
            <a:off x="12054026" y="5287579"/>
            <a:ext cx="3150974" cy="918660"/>
          </a:xfrm>
          <a:prstGeom prst="rect">
            <a:avLst/>
          </a:prstGeom>
        </p:spPr>
        <p:txBody>
          <a:bodyPr lIns="0" tIns="0" rIns="0" bIns="0" rtlCol="0" anchor="t">
            <a:spAutoFit/>
          </a:bodyPr>
          <a:lstStyle/>
          <a:p>
            <a:pPr algn="ctr">
              <a:lnSpc>
                <a:spcPts val="3669"/>
              </a:lnSpc>
            </a:pPr>
            <a:r>
              <a:rPr lang="en-US" sz="3335">
                <a:solidFill>
                  <a:srgbClr val="000000"/>
                </a:solidFill>
                <a:latin typeface="Inter Bold"/>
              </a:rPr>
              <a:t>Зензюк Ольга Анатоліївна </a:t>
            </a:r>
          </a:p>
        </p:txBody>
      </p:sp>
      <p:sp>
        <p:nvSpPr>
          <p:cNvPr id="25" name="TextBox 25"/>
          <p:cNvSpPr txBox="1"/>
          <p:nvPr/>
        </p:nvSpPr>
        <p:spPr>
          <a:xfrm>
            <a:off x="2838477" y="6149089"/>
            <a:ext cx="4334061" cy="2495981"/>
          </a:xfrm>
          <a:prstGeom prst="rect">
            <a:avLst/>
          </a:prstGeom>
        </p:spPr>
        <p:txBody>
          <a:bodyPr lIns="0" tIns="0" rIns="0" bIns="0" rtlCol="0" anchor="t">
            <a:spAutoFit/>
          </a:bodyPr>
          <a:lstStyle/>
          <a:p>
            <a:pPr algn="just">
              <a:lnSpc>
                <a:spcPts val="3406"/>
              </a:lnSpc>
            </a:pPr>
            <a:r>
              <a:rPr lang="en-US" sz="2433">
                <a:solidFill>
                  <a:srgbClr val="000000"/>
                </a:solidFill>
                <a:latin typeface="Inter Bold"/>
              </a:rPr>
              <a:t>Відповідає займаній посаді; присвоєно кваліфікаційну категорію «спеціаліст вищої категорії» ;</a:t>
            </a:r>
          </a:p>
          <a:p>
            <a:pPr algn="just">
              <a:lnSpc>
                <a:spcPts val="2846"/>
              </a:lnSpc>
            </a:pPr>
            <a:endParaRPr lang="en-US" sz="2433">
              <a:solidFill>
                <a:srgbClr val="000000"/>
              </a:solidFill>
              <a:latin typeface="Inter Bold"/>
            </a:endParaRPr>
          </a:p>
        </p:txBody>
      </p:sp>
      <p:sp>
        <p:nvSpPr>
          <p:cNvPr id="26" name="TextBox 26"/>
          <p:cNvSpPr txBox="1"/>
          <p:nvPr/>
        </p:nvSpPr>
        <p:spPr>
          <a:xfrm>
            <a:off x="7782138" y="6158614"/>
            <a:ext cx="3626988" cy="3758998"/>
          </a:xfrm>
          <a:prstGeom prst="rect">
            <a:avLst/>
          </a:prstGeom>
        </p:spPr>
        <p:txBody>
          <a:bodyPr lIns="0" tIns="0" rIns="0" bIns="0" rtlCol="0" anchor="t">
            <a:spAutoFit/>
          </a:bodyPr>
          <a:lstStyle/>
          <a:p>
            <a:pPr algn="just">
              <a:lnSpc>
                <a:spcPts val="3336"/>
              </a:lnSpc>
            </a:pPr>
            <a:r>
              <a:rPr lang="en-US" sz="2382">
                <a:solidFill>
                  <a:srgbClr val="000000"/>
                </a:solidFill>
                <a:latin typeface="Inter Bold"/>
              </a:rPr>
              <a:t>відповідає займаній посаді; відповідає раніше присвоєній кваліфікаційній категорії «спеціаліст вищої категорії», присвоєно педагогічне звання «старший вчитель» ;</a:t>
            </a:r>
          </a:p>
        </p:txBody>
      </p:sp>
      <p:sp>
        <p:nvSpPr>
          <p:cNvPr id="27" name="TextBox 27"/>
          <p:cNvSpPr txBox="1"/>
          <p:nvPr/>
        </p:nvSpPr>
        <p:spPr>
          <a:xfrm>
            <a:off x="12054026" y="6350861"/>
            <a:ext cx="3150974" cy="3440218"/>
          </a:xfrm>
          <a:prstGeom prst="rect">
            <a:avLst/>
          </a:prstGeom>
        </p:spPr>
        <p:txBody>
          <a:bodyPr lIns="0" tIns="0" rIns="0" bIns="0" rtlCol="0" anchor="t">
            <a:spAutoFit/>
          </a:bodyPr>
          <a:lstStyle/>
          <a:p>
            <a:pPr algn="just">
              <a:lnSpc>
                <a:spcPts val="3486"/>
              </a:lnSpc>
            </a:pPr>
            <a:r>
              <a:rPr lang="en-US" sz="2490">
                <a:solidFill>
                  <a:srgbClr val="000000"/>
                </a:solidFill>
                <a:latin typeface="Inter Bold"/>
              </a:rPr>
              <a:t>відповідає займаній посаді; відповідає раніше присвоєним кваліфікаційній категорії «спеціаліст вищої категорії»</a:t>
            </a:r>
          </a:p>
        </p:txBody>
      </p:sp>
      <p:sp>
        <p:nvSpPr>
          <p:cNvPr id="28" name="Freeform 28"/>
          <p:cNvSpPr/>
          <p:nvPr/>
        </p:nvSpPr>
        <p:spPr>
          <a:xfrm>
            <a:off x="2980979" y="218571"/>
            <a:ext cx="4288640" cy="6170390"/>
          </a:xfrm>
          <a:custGeom>
            <a:avLst/>
            <a:gdLst/>
            <a:ahLst/>
            <a:cxnLst/>
            <a:rect l="l" t="t" r="r" b="b"/>
            <a:pathLst>
              <a:path w="4288640" h="6170390">
                <a:moveTo>
                  <a:pt x="0" y="0"/>
                </a:moveTo>
                <a:lnTo>
                  <a:pt x="4288640" y="0"/>
                </a:lnTo>
                <a:lnTo>
                  <a:pt x="4288640" y="6170390"/>
                </a:lnTo>
                <a:lnTo>
                  <a:pt x="0" y="6170390"/>
                </a:lnTo>
                <a:lnTo>
                  <a:pt x="0" y="0"/>
                </a:lnTo>
                <a:close/>
              </a:path>
            </a:pathLst>
          </a:custGeom>
          <a:blipFill>
            <a:blip r:embed="rId4"/>
            <a:stretch>
              <a:fillRect/>
            </a:stretch>
          </a:blipFill>
        </p:spPr>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DEAEA"/>
        </a:solidFill>
        <a:effectLst/>
      </p:bgPr>
    </p:bg>
    <p:spTree>
      <p:nvGrpSpPr>
        <p:cNvPr id="1" name=""/>
        <p:cNvGrpSpPr/>
        <p:nvPr/>
      </p:nvGrpSpPr>
      <p:grpSpPr>
        <a:xfrm>
          <a:off x="0" y="0"/>
          <a:ext cx="0" cy="0"/>
          <a:chOff x="0" y="0"/>
          <a:chExt cx="0" cy="0"/>
        </a:xfrm>
      </p:grpSpPr>
      <p:grpSp>
        <p:nvGrpSpPr>
          <p:cNvPr id="2" name="Group 2"/>
          <p:cNvGrpSpPr/>
          <p:nvPr/>
        </p:nvGrpSpPr>
        <p:grpSpPr>
          <a:xfrm>
            <a:off x="-126956" y="5828665"/>
            <a:ext cx="2057400" cy="2057400"/>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C91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26956" y="8246360"/>
            <a:ext cx="2057400" cy="2040640"/>
            <a:chOff x="0" y="0"/>
            <a:chExt cx="819476" cy="812800"/>
          </a:xfrm>
        </p:grpSpPr>
        <p:sp>
          <p:nvSpPr>
            <p:cNvPr id="6" name="Freeform 6"/>
            <p:cNvSpPr/>
            <p:nvPr/>
          </p:nvSpPr>
          <p:spPr>
            <a:xfrm>
              <a:off x="0" y="0"/>
              <a:ext cx="819476" cy="812800"/>
            </a:xfrm>
            <a:custGeom>
              <a:avLst/>
              <a:gdLst/>
              <a:ahLst/>
              <a:cxnLst/>
              <a:rect l="l" t="t" r="r" b="b"/>
              <a:pathLst>
                <a:path w="819476" h="812800">
                  <a:moveTo>
                    <a:pt x="0" y="0"/>
                  </a:moveTo>
                  <a:lnTo>
                    <a:pt x="819476" y="0"/>
                  </a:lnTo>
                  <a:lnTo>
                    <a:pt x="819476" y="812800"/>
                  </a:lnTo>
                  <a:lnTo>
                    <a:pt x="0" y="812800"/>
                  </a:lnTo>
                  <a:close/>
                </a:path>
              </a:pathLst>
            </a:custGeom>
            <a:solidFill>
              <a:srgbClr val="FD7075"/>
            </a:solidFill>
          </p:spPr>
        </p:sp>
        <p:sp>
          <p:nvSpPr>
            <p:cNvPr id="7" name="TextBox 7"/>
            <p:cNvSpPr txBox="1"/>
            <p:nvPr/>
          </p:nvSpPr>
          <p:spPr>
            <a:xfrm>
              <a:off x="0" y="-38100"/>
              <a:ext cx="819476"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2984588" y="4967597"/>
            <a:ext cx="4221975" cy="5143500"/>
            <a:chOff x="0" y="0"/>
            <a:chExt cx="1667941" cy="2032000"/>
          </a:xfrm>
        </p:grpSpPr>
        <p:sp>
          <p:nvSpPr>
            <p:cNvPr id="9" name="Freeform 9"/>
            <p:cNvSpPr/>
            <p:nvPr/>
          </p:nvSpPr>
          <p:spPr>
            <a:xfrm>
              <a:off x="0" y="0"/>
              <a:ext cx="1667941" cy="2032000"/>
            </a:xfrm>
            <a:custGeom>
              <a:avLst/>
              <a:gdLst/>
              <a:ahLst/>
              <a:cxnLst/>
              <a:rect l="l" t="t" r="r" b="b"/>
              <a:pathLst>
                <a:path w="1667941" h="2032000">
                  <a:moveTo>
                    <a:pt x="0" y="0"/>
                  </a:moveTo>
                  <a:lnTo>
                    <a:pt x="1667941" y="0"/>
                  </a:lnTo>
                  <a:lnTo>
                    <a:pt x="1667941" y="2032000"/>
                  </a:lnTo>
                  <a:lnTo>
                    <a:pt x="0" y="2032000"/>
                  </a:lnTo>
                  <a:close/>
                </a:path>
              </a:pathLst>
            </a:custGeom>
            <a:solidFill>
              <a:srgbClr val="FFD6E1"/>
            </a:solidFill>
          </p:spPr>
        </p:sp>
        <p:sp>
          <p:nvSpPr>
            <p:cNvPr id="10" name="TextBox 10"/>
            <p:cNvSpPr txBox="1"/>
            <p:nvPr/>
          </p:nvSpPr>
          <p:spPr>
            <a:xfrm>
              <a:off x="0" y="-38100"/>
              <a:ext cx="1667941" cy="20701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8077200" y="4856186"/>
            <a:ext cx="3657600" cy="5143500"/>
            <a:chOff x="0" y="0"/>
            <a:chExt cx="1444978" cy="2032000"/>
          </a:xfrm>
        </p:grpSpPr>
        <p:sp>
          <p:nvSpPr>
            <p:cNvPr id="12" name="Freeform 12"/>
            <p:cNvSpPr/>
            <p:nvPr/>
          </p:nvSpPr>
          <p:spPr>
            <a:xfrm>
              <a:off x="0" y="0"/>
              <a:ext cx="1444978" cy="2032000"/>
            </a:xfrm>
            <a:custGeom>
              <a:avLst/>
              <a:gdLst/>
              <a:ahLst/>
              <a:cxnLst/>
              <a:rect l="l" t="t" r="r" b="b"/>
              <a:pathLst>
                <a:path w="1444978" h="2032000">
                  <a:moveTo>
                    <a:pt x="0" y="0"/>
                  </a:moveTo>
                  <a:lnTo>
                    <a:pt x="1444978" y="0"/>
                  </a:lnTo>
                  <a:lnTo>
                    <a:pt x="1444978" y="2032000"/>
                  </a:lnTo>
                  <a:lnTo>
                    <a:pt x="0" y="2032000"/>
                  </a:lnTo>
                  <a:close/>
                </a:path>
              </a:pathLst>
            </a:custGeom>
            <a:solidFill>
              <a:srgbClr val="D5BEF8"/>
            </a:solidFill>
          </p:spPr>
        </p:sp>
        <p:sp>
          <p:nvSpPr>
            <p:cNvPr id="13" name="TextBox 13"/>
            <p:cNvSpPr txBox="1"/>
            <p:nvPr/>
          </p:nvSpPr>
          <p:spPr>
            <a:xfrm>
              <a:off x="0" y="-38100"/>
              <a:ext cx="1444978" cy="2070100"/>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12197650" y="4856186"/>
            <a:ext cx="4837657" cy="5143500"/>
            <a:chOff x="0" y="0"/>
            <a:chExt cx="1911173" cy="2032000"/>
          </a:xfrm>
        </p:grpSpPr>
        <p:sp>
          <p:nvSpPr>
            <p:cNvPr id="15" name="Freeform 15"/>
            <p:cNvSpPr/>
            <p:nvPr/>
          </p:nvSpPr>
          <p:spPr>
            <a:xfrm>
              <a:off x="0" y="0"/>
              <a:ext cx="1911173" cy="2032000"/>
            </a:xfrm>
            <a:custGeom>
              <a:avLst/>
              <a:gdLst/>
              <a:ahLst/>
              <a:cxnLst/>
              <a:rect l="l" t="t" r="r" b="b"/>
              <a:pathLst>
                <a:path w="1911173" h="2032000">
                  <a:moveTo>
                    <a:pt x="0" y="0"/>
                  </a:moveTo>
                  <a:lnTo>
                    <a:pt x="1911173" y="0"/>
                  </a:lnTo>
                  <a:lnTo>
                    <a:pt x="1911173" y="2032000"/>
                  </a:lnTo>
                  <a:lnTo>
                    <a:pt x="0" y="2032000"/>
                  </a:lnTo>
                  <a:close/>
                </a:path>
              </a:pathLst>
            </a:custGeom>
            <a:solidFill>
              <a:srgbClr val="BADFF8"/>
            </a:solidFill>
          </p:spPr>
        </p:sp>
        <p:sp>
          <p:nvSpPr>
            <p:cNvPr id="16" name="TextBox 16"/>
            <p:cNvSpPr txBox="1"/>
            <p:nvPr/>
          </p:nvSpPr>
          <p:spPr>
            <a:xfrm>
              <a:off x="0" y="-38100"/>
              <a:ext cx="1911173" cy="2070100"/>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6230600" y="8229600"/>
            <a:ext cx="2057400" cy="205740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910"/>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20" name="AutoShape 20"/>
          <p:cNvSpPr/>
          <p:nvPr/>
        </p:nvSpPr>
        <p:spPr>
          <a:xfrm>
            <a:off x="4591475" y="4647687"/>
            <a:ext cx="1789849" cy="0"/>
          </a:xfrm>
          <a:prstGeom prst="line">
            <a:avLst/>
          </a:prstGeom>
          <a:ln w="19050" cap="flat">
            <a:solidFill>
              <a:srgbClr val="000000"/>
            </a:solidFill>
            <a:prstDash val="solid"/>
            <a:headEnd type="none" w="sm" len="sm"/>
            <a:tailEnd type="none" w="sm" len="sm"/>
          </a:ln>
        </p:spPr>
      </p:sp>
      <p:sp>
        <p:nvSpPr>
          <p:cNvPr id="21" name="AutoShape 21"/>
          <p:cNvSpPr/>
          <p:nvPr/>
        </p:nvSpPr>
        <p:spPr>
          <a:xfrm>
            <a:off x="8630075" y="4647687"/>
            <a:ext cx="1789849" cy="0"/>
          </a:xfrm>
          <a:prstGeom prst="line">
            <a:avLst/>
          </a:prstGeom>
          <a:ln w="19050" cap="flat">
            <a:solidFill>
              <a:srgbClr val="000000"/>
            </a:solidFill>
            <a:prstDash val="solid"/>
            <a:headEnd type="none" w="sm" len="sm"/>
            <a:tailEnd type="none" w="sm" len="sm"/>
          </a:ln>
        </p:spPr>
      </p:sp>
      <p:sp>
        <p:nvSpPr>
          <p:cNvPr id="22" name="AutoShape 22"/>
          <p:cNvSpPr/>
          <p:nvPr/>
        </p:nvSpPr>
        <p:spPr>
          <a:xfrm>
            <a:off x="12668675" y="4647687"/>
            <a:ext cx="1789849" cy="0"/>
          </a:xfrm>
          <a:prstGeom prst="line">
            <a:avLst/>
          </a:prstGeom>
          <a:ln w="19050" cap="flat">
            <a:solidFill>
              <a:srgbClr val="000000"/>
            </a:solidFill>
            <a:prstDash val="solid"/>
            <a:headEnd type="none" w="sm" len="sm"/>
            <a:tailEnd type="none" w="sm" len="sm"/>
          </a:ln>
        </p:spPr>
      </p:sp>
      <p:sp>
        <p:nvSpPr>
          <p:cNvPr id="23" name="Freeform 23"/>
          <p:cNvSpPr/>
          <p:nvPr/>
        </p:nvSpPr>
        <p:spPr>
          <a:xfrm>
            <a:off x="8547299" y="29745"/>
            <a:ext cx="2589715" cy="4627467"/>
          </a:xfrm>
          <a:custGeom>
            <a:avLst/>
            <a:gdLst/>
            <a:ahLst/>
            <a:cxnLst/>
            <a:rect l="l" t="t" r="r" b="b"/>
            <a:pathLst>
              <a:path w="2589715" h="4627467">
                <a:moveTo>
                  <a:pt x="0" y="0"/>
                </a:moveTo>
                <a:lnTo>
                  <a:pt x="2589715" y="0"/>
                </a:lnTo>
                <a:lnTo>
                  <a:pt x="2589715" y="4627467"/>
                </a:lnTo>
                <a:lnTo>
                  <a:pt x="0" y="4627467"/>
                </a:lnTo>
                <a:lnTo>
                  <a:pt x="0" y="0"/>
                </a:lnTo>
                <a:close/>
              </a:path>
            </a:pathLst>
          </a:custGeom>
          <a:blipFill>
            <a:blip r:embed="rId2"/>
            <a:stretch>
              <a:fillRect t="-36419" r="-105611" b="-16750"/>
            </a:stretch>
          </a:blipFill>
        </p:spPr>
      </p:sp>
      <p:sp>
        <p:nvSpPr>
          <p:cNvPr id="24" name="Freeform 24"/>
          <p:cNvSpPr/>
          <p:nvPr/>
        </p:nvSpPr>
        <p:spPr>
          <a:xfrm>
            <a:off x="2837759" y="281454"/>
            <a:ext cx="4276685" cy="4509124"/>
          </a:xfrm>
          <a:custGeom>
            <a:avLst/>
            <a:gdLst/>
            <a:ahLst/>
            <a:cxnLst/>
            <a:rect l="l" t="t" r="r" b="b"/>
            <a:pathLst>
              <a:path w="4276685" h="4509124">
                <a:moveTo>
                  <a:pt x="0" y="0"/>
                </a:moveTo>
                <a:lnTo>
                  <a:pt x="4276685" y="0"/>
                </a:lnTo>
                <a:lnTo>
                  <a:pt x="4276685" y="4509124"/>
                </a:lnTo>
                <a:lnTo>
                  <a:pt x="0" y="4509124"/>
                </a:lnTo>
                <a:lnTo>
                  <a:pt x="0" y="0"/>
                </a:lnTo>
                <a:close/>
              </a:path>
            </a:pathLst>
          </a:custGeom>
          <a:blipFill>
            <a:blip r:embed="rId3"/>
            <a:stretch>
              <a:fillRect r="-14689"/>
            </a:stretch>
          </a:blipFill>
        </p:spPr>
      </p:sp>
      <p:sp>
        <p:nvSpPr>
          <p:cNvPr id="25" name="Freeform 25"/>
          <p:cNvSpPr/>
          <p:nvPr/>
        </p:nvSpPr>
        <p:spPr>
          <a:xfrm>
            <a:off x="12440393" y="244401"/>
            <a:ext cx="4818907" cy="4212786"/>
          </a:xfrm>
          <a:custGeom>
            <a:avLst/>
            <a:gdLst/>
            <a:ahLst/>
            <a:cxnLst/>
            <a:rect l="l" t="t" r="r" b="b"/>
            <a:pathLst>
              <a:path w="4818907" h="4212786">
                <a:moveTo>
                  <a:pt x="0" y="0"/>
                </a:moveTo>
                <a:lnTo>
                  <a:pt x="4818907" y="0"/>
                </a:lnTo>
                <a:lnTo>
                  <a:pt x="4818907" y="4212786"/>
                </a:lnTo>
                <a:lnTo>
                  <a:pt x="0" y="4212786"/>
                </a:lnTo>
                <a:lnTo>
                  <a:pt x="0" y="0"/>
                </a:lnTo>
                <a:close/>
              </a:path>
            </a:pathLst>
          </a:custGeom>
          <a:blipFill>
            <a:blip r:embed="rId4"/>
            <a:stretch>
              <a:fillRect b="-14030"/>
            </a:stretch>
          </a:blipFill>
        </p:spPr>
      </p:sp>
      <p:sp>
        <p:nvSpPr>
          <p:cNvPr id="26" name="TextBox 26"/>
          <p:cNvSpPr txBox="1"/>
          <p:nvPr/>
        </p:nvSpPr>
        <p:spPr>
          <a:xfrm>
            <a:off x="3516738" y="4986647"/>
            <a:ext cx="3546949" cy="900689"/>
          </a:xfrm>
          <a:prstGeom prst="rect">
            <a:avLst/>
          </a:prstGeom>
        </p:spPr>
        <p:txBody>
          <a:bodyPr lIns="0" tIns="0" rIns="0" bIns="0" rtlCol="0" anchor="t">
            <a:spAutoFit/>
          </a:bodyPr>
          <a:lstStyle/>
          <a:p>
            <a:pPr algn="ctr">
              <a:lnSpc>
                <a:spcPts val="3510"/>
              </a:lnSpc>
            </a:pPr>
            <a:r>
              <a:rPr lang="en-US" sz="3191">
                <a:solidFill>
                  <a:srgbClr val="000000"/>
                </a:solidFill>
                <a:latin typeface="Inter Bold"/>
              </a:rPr>
              <a:t>Бучача Людмила Вікторівна</a:t>
            </a:r>
            <a:r>
              <a:rPr lang="en-US" sz="3191">
                <a:solidFill>
                  <a:srgbClr val="000000"/>
                </a:solidFill>
                <a:latin typeface="Inter"/>
              </a:rPr>
              <a:t> </a:t>
            </a:r>
          </a:p>
        </p:txBody>
      </p:sp>
      <p:sp>
        <p:nvSpPr>
          <p:cNvPr id="27" name="TextBox 27"/>
          <p:cNvSpPr txBox="1"/>
          <p:nvPr/>
        </p:nvSpPr>
        <p:spPr>
          <a:xfrm>
            <a:off x="7949513" y="4900599"/>
            <a:ext cx="3785287" cy="868496"/>
          </a:xfrm>
          <a:prstGeom prst="rect">
            <a:avLst/>
          </a:prstGeom>
        </p:spPr>
        <p:txBody>
          <a:bodyPr lIns="0" tIns="0" rIns="0" bIns="0" rtlCol="0" anchor="t">
            <a:spAutoFit/>
          </a:bodyPr>
          <a:lstStyle/>
          <a:p>
            <a:pPr algn="ctr">
              <a:lnSpc>
                <a:spcPts val="3449"/>
              </a:lnSpc>
            </a:pPr>
            <a:r>
              <a:rPr lang="en-US" sz="3135">
                <a:solidFill>
                  <a:srgbClr val="000000"/>
                </a:solidFill>
                <a:latin typeface="Inter Bold"/>
              </a:rPr>
              <a:t>Яковець Григорій Васильович </a:t>
            </a:r>
          </a:p>
        </p:txBody>
      </p:sp>
      <p:sp>
        <p:nvSpPr>
          <p:cNvPr id="28" name="TextBox 28"/>
          <p:cNvSpPr txBox="1"/>
          <p:nvPr/>
        </p:nvSpPr>
        <p:spPr>
          <a:xfrm>
            <a:off x="11988113" y="4900599"/>
            <a:ext cx="4433645" cy="868496"/>
          </a:xfrm>
          <a:prstGeom prst="rect">
            <a:avLst/>
          </a:prstGeom>
        </p:spPr>
        <p:txBody>
          <a:bodyPr lIns="0" tIns="0" rIns="0" bIns="0" rtlCol="0" anchor="t">
            <a:spAutoFit/>
          </a:bodyPr>
          <a:lstStyle/>
          <a:p>
            <a:pPr algn="ctr">
              <a:lnSpc>
                <a:spcPts val="3449"/>
              </a:lnSpc>
            </a:pPr>
            <a:r>
              <a:rPr lang="en-US" sz="3135">
                <a:solidFill>
                  <a:srgbClr val="000000"/>
                </a:solidFill>
                <a:latin typeface="Inter Bold"/>
              </a:rPr>
              <a:t>Кирилюк Олена Володимирівна </a:t>
            </a:r>
          </a:p>
        </p:txBody>
      </p:sp>
      <p:sp>
        <p:nvSpPr>
          <p:cNvPr id="29" name="TextBox 29"/>
          <p:cNvSpPr txBox="1"/>
          <p:nvPr/>
        </p:nvSpPr>
        <p:spPr>
          <a:xfrm>
            <a:off x="3125912" y="5771515"/>
            <a:ext cx="3780381" cy="3852199"/>
          </a:xfrm>
          <a:prstGeom prst="rect">
            <a:avLst/>
          </a:prstGeom>
        </p:spPr>
        <p:txBody>
          <a:bodyPr lIns="0" tIns="0" rIns="0" bIns="0" rtlCol="0" anchor="t">
            <a:spAutoFit/>
          </a:bodyPr>
          <a:lstStyle/>
          <a:p>
            <a:pPr algn="just">
              <a:lnSpc>
                <a:spcPts val="3449"/>
              </a:lnSpc>
            </a:pPr>
            <a:r>
              <a:rPr lang="en-US" sz="2463">
                <a:solidFill>
                  <a:srgbClr val="000000"/>
                </a:solidFill>
                <a:latin typeface="Inter Bold"/>
              </a:rPr>
              <a:t>Відповідає займаній посаді; відповідає раніше присвоєній кваліфікаційній категорії «спеціаліст вищої категорії», присвоєно педагогічне звання «вчитель-методист» ;</a:t>
            </a:r>
          </a:p>
        </p:txBody>
      </p:sp>
      <p:sp>
        <p:nvSpPr>
          <p:cNvPr id="30" name="TextBox 30"/>
          <p:cNvSpPr txBox="1"/>
          <p:nvPr/>
        </p:nvSpPr>
        <p:spPr>
          <a:xfrm>
            <a:off x="8233166" y="6252527"/>
            <a:ext cx="3345668" cy="1934845"/>
          </a:xfrm>
          <a:prstGeom prst="rect">
            <a:avLst/>
          </a:prstGeom>
        </p:spPr>
        <p:txBody>
          <a:bodyPr lIns="0" tIns="0" rIns="0" bIns="0" rtlCol="0" anchor="t">
            <a:spAutoFit/>
          </a:bodyPr>
          <a:lstStyle/>
          <a:p>
            <a:pPr algn="just">
              <a:lnSpc>
                <a:spcPts val="3080"/>
              </a:lnSpc>
            </a:pPr>
            <a:r>
              <a:rPr lang="en-US" sz="2200">
                <a:solidFill>
                  <a:srgbClr val="000000"/>
                </a:solidFill>
                <a:latin typeface="Inter Bold"/>
              </a:rPr>
              <a:t>Відповідає займаній посаді; присвоєно кваліфікаційну категорію «спеціаліст вищої категорії» ;</a:t>
            </a:r>
          </a:p>
        </p:txBody>
      </p:sp>
      <p:sp>
        <p:nvSpPr>
          <p:cNvPr id="31" name="TextBox 31"/>
          <p:cNvSpPr txBox="1"/>
          <p:nvPr/>
        </p:nvSpPr>
        <p:spPr>
          <a:xfrm>
            <a:off x="12323027" y="6244082"/>
            <a:ext cx="4586903" cy="2320083"/>
          </a:xfrm>
          <a:prstGeom prst="rect">
            <a:avLst/>
          </a:prstGeom>
        </p:spPr>
        <p:txBody>
          <a:bodyPr lIns="0" tIns="0" rIns="0" bIns="0" rtlCol="0" anchor="t">
            <a:spAutoFit/>
          </a:bodyPr>
          <a:lstStyle/>
          <a:p>
            <a:pPr algn="just">
              <a:lnSpc>
                <a:spcPts val="3110"/>
              </a:lnSpc>
            </a:pPr>
            <a:r>
              <a:rPr lang="en-US" sz="2221">
                <a:solidFill>
                  <a:srgbClr val="000000"/>
                </a:solidFill>
                <a:latin typeface="Inter Bold"/>
              </a:rPr>
              <a:t>Відповідає займаній посаді; відповідає раніше присвоєній кваліфікаційній категорії «спеціаліст вищої категорії», присвоєно педагогічне звання «старший вчитель»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0" y="6172200"/>
            <a:ext cx="2057400" cy="2057400"/>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C91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9050" y="8229600"/>
            <a:ext cx="2057400" cy="2040640"/>
            <a:chOff x="0" y="0"/>
            <a:chExt cx="819476" cy="812800"/>
          </a:xfrm>
        </p:grpSpPr>
        <p:sp>
          <p:nvSpPr>
            <p:cNvPr id="6" name="Freeform 6"/>
            <p:cNvSpPr/>
            <p:nvPr/>
          </p:nvSpPr>
          <p:spPr>
            <a:xfrm>
              <a:off x="0" y="0"/>
              <a:ext cx="819476" cy="812800"/>
            </a:xfrm>
            <a:custGeom>
              <a:avLst/>
              <a:gdLst/>
              <a:ahLst/>
              <a:cxnLst/>
              <a:rect l="l" t="t" r="r" b="b"/>
              <a:pathLst>
                <a:path w="819476" h="812800">
                  <a:moveTo>
                    <a:pt x="0" y="0"/>
                  </a:moveTo>
                  <a:lnTo>
                    <a:pt x="819476" y="0"/>
                  </a:lnTo>
                  <a:lnTo>
                    <a:pt x="819476" y="812800"/>
                  </a:lnTo>
                  <a:lnTo>
                    <a:pt x="0" y="812800"/>
                  </a:lnTo>
                  <a:close/>
                </a:path>
              </a:pathLst>
            </a:custGeom>
            <a:solidFill>
              <a:srgbClr val="FD7075"/>
            </a:solidFill>
          </p:spPr>
        </p:sp>
        <p:sp>
          <p:nvSpPr>
            <p:cNvPr id="7" name="TextBox 7"/>
            <p:cNvSpPr txBox="1"/>
            <p:nvPr/>
          </p:nvSpPr>
          <p:spPr>
            <a:xfrm>
              <a:off x="0" y="-38100"/>
              <a:ext cx="819476"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2788605" y="4856186"/>
            <a:ext cx="4273282" cy="5143500"/>
            <a:chOff x="0" y="0"/>
            <a:chExt cx="1688210" cy="2032000"/>
          </a:xfrm>
        </p:grpSpPr>
        <p:sp>
          <p:nvSpPr>
            <p:cNvPr id="9" name="Freeform 9"/>
            <p:cNvSpPr/>
            <p:nvPr/>
          </p:nvSpPr>
          <p:spPr>
            <a:xfrm>
              <a:off x="0" y="0"/>
              <a:ext cx="1688210" cy="2032000"/>
            </a:xfrm>
            <a:custGeom>
              <a:avLst/>
              <a:gdLst/>
              <a:ahLst/>
              <a:cxnLst/>
              <a:rect l="l" t="t" r="r" b="b"/>
              <a:pathLst>
                <a:path w="1688210" h="2032000">
                  <a:moveTo>
                    <a:pt x="0" y="0"/>
                  </a:moveTo>
                  <a:lnTo>
                    <a:pt x="1688210" y="0"/>
                  </a:lnTo>
                  <a:lnTo>
                    <a:pt x="1688210" y="2032000"/>
                  </a:lnTo>
                  <a:lnTo>
                    <a:pt x="0" y="2032000"/>
                  </a:lnTo>
                  <a:close/>
                </a:path>
              </a:pathLst>
            </a:custGeom>
            <a:solidFill>
              <a:srgbClr val="FFD6E1"/>
            </a:solidFill>
          </p:spPr>
        </p:sp>
        <p:sp>
          <p:nvSpPr>
            <p:cNvPr id="10" name="TextBox 10"/>
            <p:cNvSpPr txBox="1"/>
            <p:nvPr/>
          </p:nvSpPr>
          <p:spPr>
            <a:xfrm>
              <a:off x="0" y="-38100"/>
              <a:ext cx="1688210" cy="20701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7696200" y="4856186"/>
            <a:ext cx="3657600" cy="5143500"/>
            <a:chOff x="0" y="0"/>
            <a:chExt cx="1444978" cy="2032000"/>
          </a:xfrm>
        </p:grpSpPr>
        <p:sp>
          <p:nvSpPr>
            <p:cNvPr id="12" name="Freeform 12"/>
            <p:cNvSpPr/>
            <p:nvPr/>
          </p:nvSpPr>
          <p:spPr>
            <a:xfrm>
              <a:off x="0" y="0"/>
              <a:ext cx="1444978" cy="2032000"/>
            </a:xfrm>
            <a:custGeom>
              <a:avLst/>
              <a:gdLst/>
              <a:ahLst/>
              <a:cxnLst/>
              <a:rect l="l" t="t" r="r" b="b"/>
              <a:pathLst>
                <a:path w="1444978" h="2032000">
                  <a:moveTo>
                    <a:pt x="0" y="0"/>
                  </a:moveTo>
                  <a:lnTo>
                    <a:pt x="1444978" y="0"/>
                  </a:lnTo>
                  <a:lnTo>
                    <a:pt x="1444978" y="2032000"/>
                  </a:lnTo>
                  <a:lnTo>
                    <a:pt x="0" y="2032000"/>
                  </a:lnTo>
                  <a:close/>
                </a:path>
              </a:pathLst>
            </a:custGeom>
            <a:solidFill>
              <a:srgbClr val="D5BEF8"/>
            </a:solidFill>
          </p:spPr>
        </p:sp>
        <p:sp>
          <p:nvSpPr>
            <p:cNvPr id="13" name="TextBox 13"/>
            <p:cNvSpPr txBox="1"/>
            <p:nvPr/>
          </p:nvSpPr>
          <p:spPr>
            <a:xfrm>
              <a:off x="0" y="-38100"/>
              <a:ext cx="1444978" cy="2070100"/>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11734800" y="4856186"/>
            <a:ext cx="3657600" cy="5143500"/>
            <a:chOff x="0" y="0"/>
            <a:chExt cx="1444978" cy="2032000"/>
          </a:xfrm>
        </p:grpSpPr>
        <p:sp>
          <p:nvSpPr>
            <p:cNvPr id="15" name="Freeform 15"/>
            <p:cNvSpPr/>
            <p:nvPr/>
          </p:nvSpPr>
          <p:spPr>
            <a:xfrm>
              <a:off x="0" y="0"/>
              <a:ext cx="1444978" cy="2032000"/>
            </a:xfrm>
            <a:custGeom>
              <a:avLst/>
              <a:gdLst/>
              <a:ahLst/>
              <a:cxnLst/>
              <a:rect l="l" t="t" r="r" b="b"/>
              <a:pathLst>
                <a:path w="1444978" h="2032000">
                  <a:moveTo>
                    <a:pt x="0" y="0"/>
                  </a:moveTo>
                  <a:lnTo>
                    <a:pt x="1444978" y="0"/>
                  </a:lnTo>
                  <a:lnTo>
                    <a:pt x="1444978" y="2032000"/>
                  </a:lnTo>
                  <a:lnTo>
                    <a:pt x="0" y="2032000"/>
                  </a:lnTo>
                  <a:close/>
                </a:path>
              </a:pathLst>
            </a:custGeom>
            <a:solidFill>
              <a:srgbClr val="BADFF8"/>
            </a:solidFill>
          </p:spPr>
        </p:sp>
        <p:sp>
          <p:nvSpPr>
            <p:cNvPr id="16" name="TextBox 16"/>
            <p:cNvSpPr txBox="1"/>
            <p:nvPr/>
          </p:nvSpPr>
          <p:spPr>
            <a:xfrm>
              <a:off x="0" y="-38100"/>
              <a:ext cx="1444978" cy="2070100"/>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6230600" y="8229600"/>
            <a:ext cx="2057400" cy="205740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910"/>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20" name="AutoShape 20"/>
          <p:cNvSpPr/>
          <p:nvPr/>
        </p:nvSpPr>
        <p:spPr>
          <a:xfrm>
            <a:off x="4591475" y="4647687"/>
            <a:ext cx="1789849" cy="0"/>
          </a:xfrm>
          <a:prstGeom prst="line">
            <a:avLst/>
          </a:prstGeom>
          <a:ln w="19050" cap="flat">
            <a:solidFill>
              <a:srgbClr val="000000"/>
            </a:solidFill>
            <a:prstDash val="solid"/>
            <a:headEnd type="none" w="sm" len="sm"/>
            <a:tailEnd type="none" w="sm" len="sm"/>
          </a:ln>
        </p:spPr>
      </p:sp>
      <p:sp>
        <p:nvSpPr>
          <p:cNvPr id="21" name="AutoShape 21"/>
          <p:cNvSpPr/>
          <p:nvPr/>
        </p:nvSpPr>
        <p:spPr>
          <a:xfrm>
            <a:off x="8630075" y="4647687"/>
            <a:ext cx="1789849" cy="0"/>
          </a:xfrm>
          <a:prstGeom prst="line">
            <a:avLst/>
          </a:prstGeom>
          <a:ln w="19050" cap="flat">
            <a:solidFill>
              <a:srgbClr val="000000"/>
            </a:solidFill>
            <a:prstDash val="solid"/>
            <a:headEnd type="none" w="sm" len="sm"/>
            <a:tailEnd type="none" w="sm" len="sm"/>
          </a:ln>
        </p:spPr>
      </p:sp>
      <p:sp>
        <p:nvSpPr>
          <p:cNvPr id="22" name="AutoShape 22"/>
          <p:cNvSpPr/>
          <p:nvPr/>
        </p:nvSpPr>
        <p:spPr>
          <a:xfrm>
            <a:off x="12668675" y="4647687"/>
            <a:ext cx="1789849" cy="0"/>
          </a:xfrm>
          <a:prstGeom prst="line">
            <a:avLst/>
          </a:prstGeom>
          <a:ln w="19050" cap="flat">
            <a:solidFill>
              <a:srgbClr val="000000"/>
            </a:solidFill>
            <a:prstDash val="solid"/>
            <a:headEnd type="none" w="sm" len="sm"/>
            <a:tailEnd type="none" w="sm" len="sm"/>
          </a:ln>
        </p:spPr>
      </p:sp>
      <p:sp>
        <p:nvSpPr>
          <p:cNvPr id="23" name="Freeform 23"/>
          <p:cNvSpPr/>
          <p:nvPr/>
        </p:nvSpPr>
        <p:spPr>
          <a:xfrm>
            <a:off x="11819845" y="166514"/>
            <a:ext cx="3420914" cy="4452597"/>
          </a:xfrm>
          <a:custGeom>
            <a:avLst/>
            <a:gdLst/>
            <a:ahLst/>
            <a:cxnLst/>
            <a:rect l="l" t="t" r="r" b="b"/>
            <a:pathLst>
              <a:path w="3420914" h="4452597">
                <a:moveTo>
                  <a:pt x="0" y="0"/>
                </a:moveTo>
                <a:lnTo>
                  <a:pt x="3420914" y="0"/>
                </a:lnTo>
                <a:lnTo>
                  <a:pt x="3420914" y="4452598"/>
                </a:lnTo>
                <a:lnTo>
                  <a:pt x="0" y="4452598"/>
                </a:lnTo>
                <a:lnTo>
                  <a:pt x="0" y="0"/>
                </a:lnTo>
                <a:close/>
              </a:path>
            </a:pathLst>
          </a:custGeom>
          <a:blipFill>
            <a:blip r:embed="rId2"/>
            <a:stretch>
              <a:fillRect l="-10026" t="-12711"/>
            </a:stretch>
          </a:blipFill>
        </p:spPr>
      </p:sp>
      <p:sp>
        <p:nvSpPr>
          <p:cNvPr id="24" name="Freeform 24"/>
          <p:cNvSpPr/>
          <p:nvPr/>
        </p:nvSpPr>
        <p:spPr>
          <a:xfrm>
            <a:off x="2638738" y="166514"/>
            <a:ext cx="4423149" cy="4452597"/>
          </a:xfrm>
          <a:custGeom>
            <a:avLst/>
            <a:gdLst/>
            <a:ahLst/>
            <a:cxnLst/>
            <a:rect l="l" t="t" r="r" b="b"/>
            <a:pathLst>
              <a:path w="4423149" h="4452597">
                <a:moveTo>
                  <a:pt x="0" y="0"/>
                </a:moveTo>
                <a:lnTo>
                  <a:pt x="4423149" y="0"/>
                </a:lnTo>
                <a:lnTo>
                  <a:pt x="4423149" y="4452598"/>
                </a:lnTo>
                <a:lnTo>
                  <a:pt x="0" y="4452598"/>
                </a:lnTo>
                <a:lnTo>
                  <a:pt x="0" y="0"/>
                </a:lnTo>
                <a:close/>
              </a:path>
            </a:pathLst>
          </a:custGeom>
          <a:blipFill>
            <a:blip r:embed="rId3"/>
            <a:stretch>
              <a:fillRect/>
            </a:stretch>
          </a:blipFill>
        </p:spPr>
      </p:sp>
      <p:sp>
        <p:nvSpPr>
          <p:cNvPr id="25" name="Freeform 25"/>
          <p:cNvSpPr/>
          <p:nvPr/>
        </p:nvSpPr>
        <p:spPr>
          <a:xfrm>
            <a:off x="7795312" y="47135"/>
            <a:ext cx="3639239" cy="4645820"/>
          </a:xfrm>
          <a:custGeom>
            <a:avLst/>
            <a:gdLst/>
            <a:ahLst/>
            <a:cxnLst/>
            <a:rect l="l" t="t" r="r" b="b"/>
            <a:pathLst>
              <a:path w="3639239" h="4645820">
                <a:moveTo>
                  <a:pt x="0" y="0"/>
                </a:moveTo>
                <a:lnTo>
                  <a:pt x="3639239" y="0"/>
                </a:lnTo>
                <a:lnTo>
                  <a:pt x="3639239" y="4645820"/>
                </a:lnTo>
                <a:lnTo>
                  <a:pt x="0" y="4645820"/>
                </a:lnTo>
                <a:lnTo>
                  <a:pt x="0" y="0"/>
                </a:lnTo>
                <a:close/>
              </a:path>
            </a:pathLst>
          </a:custGeom>
          <a:blipFill>
            <a:blip r:embed="rId4"/>
            <a:stretch>
              <a:fillRect l="-51834" r="-78007" b="-35032"/>
            </a:stretch>
          </a:blipFill>
        </p:spPr>
      </p:sp>
      <p:sp>
        <p:nvSpPr>
          <p:cNvPr id="26" name="TextBox 26"/>
          <p:cNvSpPr txBox="1"/>
          <p:nvPr/>
        </p:nvSpPr>
        <p:spPr>
          <a:xfrm>
            <a:off x="3404287" y="4850435"/>
            <a:ext cx="3657600" cy="918660"/>
          </a:xfrm>
          <a:prstGeom prst="rect">
            <a:avLst/>
          </a:prstGeom>
        </p:spPr>
        <p:txBody>
          <a:bodyPr lIns="0" tIns="0" rIns="0" bIns="0" rtlCol="0" anchor="t">
            <a:spAutoFit/>
          </a:bodyPr>
          <a:lstStyle/>
          <a:p>
            <a:pPr algn="ctr">
              <a:lnSpc>
                <a:spcPts val="3669"/>
              </a:lnSpc>
            </a:pPr>
            <a:r>
              <a:rPr lang="en-US" sz="3335">
                <a:solidFill>
                  <a:srgbClr val="000000"/>
                </a:solidFill>
                <a:latin typeface="Inter Bold"/>
              </a:rPr>
              <a:t>Лупул Дмитро Олександрович</a:t>
            </a:r>
            <a:r>
              <a:rPr lang="en-US" sz="3335">
                <a:solidFill>
                  <a:srgbClr val="000000"/>
                </a:solidFill>
                <a:latin typeface="Inter"/>
              </a:rPr>
              <a:t> </a:t>
            </a:r>
          </a:p>
        </p:txBody>
      </p:sp>
      <p:sp>
        <p:nvSpPr>
          <p:cNvPr id="27" name="TextBox 27"/>
          <p:cNvSpPr txBox="1"/>
          <p:nvPr/>
        </p:nvSpPr>
        <p:spPr>
          <a:xfrm>
            <a:off x="7569544" y="4840910"/>
            <a:ext cx="3657600" cy="907865"/>
          </a:xfrm>
          <a:prstGeom prst="rect">
            <a:avLst/>
          </a:prstGeom>
        </p:spPr>
        <p:txBody>
          <a:bodyPr lIns="0" tIns="0" rIns="0" bIns="0" rtlCol="0" anchor="t">
            <a:spAutoFit/>
          </a:bodyPr>
          <a:lstStyle/>
          <a:p>
            <a:pPr algn="ctr">
              <a:lnSpc>
                <a:spcPts val="3559"/>
              </a:lnSpc>
            </a:pPr>
            <a:r>
              <a:rPr lang="en-US" sz="3235">
                <a:solidFill>
                  <a:srgbClr val="000000"/>
                </a:solidFill>
                <a:latin typeface="Inter Bold"/>
              </a:rPr>
              <a:t>Горобець Олег Борисович </a:t>
            </a:r>
          </a:p>
        </p:txBody>
      </p:sp>
      <p:sp>
        <p:nvSpPr>
          <p:cNvPr id="28" name="TextBox 28"/>
          <p:cNvSpPr txBox="1"/>
          <p:nvPr/>
        </p:nvSpPr>
        <p:spPr>
          <a:xfrm>
            <a:off x="11988113" y="4731055"/>
            <a:ext cx="3150974" cy="1038040"/>
          </a:xfrm>
          <a:prstGeom prst="rect">
            <a:avLst/>
          </a:prstGeom>
        </p:spPr>
        <p:txBody>
          <a:bodyPr lIns="0" tIns="0" rIns="0" bIns="0" rtlCol="0" anchor="t">
            <a:spAutoFit/>
          </a:bodyPr>
          <a:lstStyle/>
          <a:p>
            <a:pPr algn="ctr">
              <a:lnSpc>
                <a:spcPts val="4109"/>
              </a:lnSpc>
            </a:pPr>
            <a:r>
              <a:rPr lang="en-US" sz="3735">
                <a:solidFill>
                  <a:srgbClr val="000000"/>
                </a:solidFill>
                <a:latin typeface="Inter Bold"/>
              </a:rPr>
              <a:t>Павлюк Лілія Вікторівна </a:t>
            </a:r>
          </a:p>
        </p:txBody>
      </p:sp>
      <p:sp>
        <p:nvSpPr>
          <p:cNvPr id="29" name="TextBox 29"/>
          <p:cNvSpPr txBox="1"/>
          <p:nvPr/>
        </p:nvSpPr>
        <p:spPr>
          <a:xfrm>
            <a:off x="3144812" y="6134100"/>
            <a:ext cx="3917075" cy="2584092"/>
          </a:xfrm>
          <a:prstGeom prst="rect">
            <a:avLst/>
          </a:prstGeom>
        </p:spPr>
        <p:txBody>
          <a:bodyPr lIns="0" tIns="0" rIns="0" bIns="0" rtlCol="0" anchor="t">
            <a:spAutoFit/>
          </a:bodyPr>
          <a:lstStyle/>
          <a:p>
            <a:pPr algn="just">
              <a:lnSpc>
                <a:spcPts val="3496"/>
              </a:lnSpc>
            </a:pPr>
            <a:r>
              <a:rPr lang="en-US" sz="2497">
                <a:solidFill>
                  <a:srgbClr val="000000"/>
                </a:solidFill>
                <a:latin typeface="Inter Bold"/>
              </a:rPr>
              <a:t>Відповідає займаній посаді; присвоєно кваліфікаційну категорію «спеціаліст  </a:t>
            </a:r>
          </a:p>
          <a:p>
            <a:pPr algn="just">
              <a:lnSpc>
                <a:spcPts val="3496"/>
              </a:lnSpc>
            </a:pPr>
            <a:r>
              <a:rPr lang="en-US" sz="2497">
                <a:solidFill>
                  <a:srgbClr val="000000"/>
                </a:solidFill>
                <a:latin typeface="Inter Bold"/>
              </a:rPr>
              <a:t>І категорії» ;</a:t>
            </a:r>
          </a:p>
          <a:p>
            <a:pPr algn="just">
              <a:lnSpc>
                <a:spcPts val="3179"/>
              </a:lnSpc>
            </a:pPr>
            <a:endParaRPr lang="en-US" sz="2497">
              <a:solidFill>
                <a:srgbClr val="000000"/>
              </a:solidFill>
              <a:latin typeface="Inter Bold"/>
            </a:endParaRPr>
          </a:p>
        </p:txBody>
      </p:sp>
      <p:sp>
        <p:nvSpPr>
          <p:cNvPr id="30" name="TextBox 30"/>
          <p:cNvSpPr txBox="1"/>
          <p:nvPr/>
        </p:nvSpPr>
        <p:spPr>
          <a:xfrm>
            <a:off x="7795312" y="5943282"/>
            <a:ext cx="3281931" cy="2547521"/>
          </a:xfrm>
          <a:prstGeom prst="rect">
            <a:avLst/>
          </a:prstGeom>
        </p:spPr>
        <p:txBody>
          <a:bodyPr lIns="0" tIns="0" rIns="0" bIns="0" rtlCol="0" anchor="t">
            <a:spAutoFit/>
          </a:bodyPr>
          <a:lstStyle/>
          <a:p>
            <a:pPr algn="just">
              <a:lnSpc>
                <a:spcPts val="3426"/>
              </a:lnSpc>
            </a:pPr>
            <a:r>
              <a:rPr lang="en-US" sz="2447">
                <a:solidFill>
                  <a:srgbClr val="000000"/>
                </a:solidFill>
                <a:latin typeface="Inter Bold"/>
              </a:rPr>
              <a:t>Відповідає займаній посаді; присвоєно кваліфікаційну категорію «спеціаліст» ;</a:t>
            </a:r>
          </a:p>
          <a:p>
            <a:pPr algn="just">
              <a:lnSpc>
                <a:spcPts val="3426"/>
              </a:lnSpc>
            </a:pPr>
            <a:endParaRPr lang="en-US" sz="2447">
              <a:solidFill>
                <a:srgbClr val="000000"/>
              </a:solidFill>
              <a:latin typeface="Inter Bold"/>
            </a:endParaRPr>
          </a:p>
        </p:txBody>
      </p:sp>
      <p:sp>
        <p:nvSpPr>
          <p:cNvPr id="31" name="TextBox 31"/>
          <p:cNvSpPr txBox="1"/>
          <p:nvPr/>
        </p:nvSpPr>
        <p:spPr>
          <a:xfrm>
            <a:off x="12232088" y="5943282"/>
            <a:ext cx="3120223" cy="3364463"/>
          </a:xfrm>
          <a:prstGeom prst="rect">
            <a:avLst/>
          </a:prstGeom>
        </p:spPr>
        <p:txBody>
          <a:bodyPr lIns="0" tIns="0" rIns="0" bIns="0" rtlCol="0" anchor="t">
            <a:spAutoFit/>
          </a:bodyPr>
          <a:lstStyle/>
          <a:p>
            <a:pPr algn="just">
              <a:lnSpc>
                <a:spcPts val="3883"/>
              </a:lnSpc>
            </a:pPr>
            <a:r>
              <a:rPr lang="en-US" sz="2774">
                <a:solidFill>
                  <a:srgbClr val="000000"/>
                </a:solidFill>
                <a:latin typeface="Inter Bold"/>
              </a:rPr>
              <a:t>Відповідає займаній посаді; присвоєно кваліфікаційну категорію «спеціаліст вищої категорії»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0" y="6172200"/>
            <a:ext cx="2057400" cy="2057400"/>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C91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3514938" y="5048249"/>
            <a:ext cx="3657600" cy="5143500"/>
            <a:chOff x="0" y="0"/>
            <a:chExt cx="1444978" cy="2032000"/>
          </a:xfrm>
        </p:grpSpPr>
        <p:sp>
          <p:nvSpPr>
            <p:cNvPr id="6" name="Freeform 6"/>
            <p:cNvSpPr/>
            <p:nvPr/>
          </p:nvSpPr>
          <p:spPr>
            <a:xfrm>
              <a:off x="0" y="0"/>
              <a:ext cx="1444978" cy="2032000"/>
            </a:xfrm>
            <a:custGeom>
              <a:avLst/>
              <a:gdLst/>
              <a:ahLst/>
              <a:cxnLst/>
              <a:rect l="l" t="t" r="r" b="b"/>
              <a:pathLst>
                <a:path w="1444978" h="2032000">
                  <a:moveTo>
                    <a:pt x="0" y="0"/>
                  </a:moveTo>
                  <a:lnTo>
                    <a:pt x="1444978" y="0"/>
                  </a:lnTo>
                  <a:lnTo>
                    <a:pt x="1444978" y="2032000"/>
                  </a:lnTo>
                  <a:lnTo>
                    <a:pt x="0" y="2032000"/>
                  </a:lnTo>
                  <a:close/>
                </a:path>
              </a:pathLst>
            </a:custGeom>
            <a:solidFill>
              <a:srgbClr val="FFD6E1"/>
            </a:solidFill>
          </p:spPr>
        </p:sp>
        <p:sp>
          <p:nvSpPr>
            <p:cNvPr id="7" name="TextBox 7"/>
            <p:cNvSpPr txBox="1"/>
            <p:nvPr/>
          </p:nvSpPr>
          <p:spPr>
            <a:xfrm>
              <a:off x="0" y="-38100"/>
              <a:ext cx="1444978" cy="20701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7696200" y="5049778"/>
            <a:ext cx="3657600" cy="5143500"/>
            <a:chOff x="0" y="0"/>
            <a:chExt cx="1444978" cy="2032000"/>
          </a:xfrm>
        </p:grpSpPr>
        <p:sp>
          <p:nvSpPr>
            <p:cNvPr id="9" name="Freeform 9"/>
            <p:cNvSpPr/>
            <p:nvPr/>
          </p:nvSpPr>
          <p:spPr>
            <a:xfrm>
              <a:off x="0" y="0"/>
              <a:ext cx="1444978" cy="2032000"/>
            </a:xfrm>
            <a:custGeom>
              <a:avLst/>
              <a:gdLst/>
              <a:ahLst/>
              <a:cxnLst/>
              <a:rect l="l" t="t" r="r" b="b"/>
              <a:pathLst>
                <a:path w="1444978" h="2032000">
                  <a:moveTo>
                    <a:pt x="0" y="0"/>
                  </a:moveTo>
                  <a:lnTo>
                    <a:pt x="1444978" y="0"/>
                  </a:lnTo>
                  <a:lnTo>
                    <a:pt x="1444978" y="2032000"/>
                  </a:lnTo>
                  <a:lnTo>
                    <a:pt x="0" y="2032000"/>
                  </a:lnTo>
                  <a:close/>
                </a:path>
              </a:pathLst>
            </a:custGeom>
            <a:solidFill>
              <a:srgbClr val="D5BEF8"/>
            </a:solidFill>
          </p:spPr>
        </p:sp>
        <p:sp>
          <p:nvSpPr>
            <p:cNvPr id="10" name="TextBox 10"/>
            <p:cNvSpPr txBox="1"/>
            <p:nvPr/>
          </p:nvSpPr>
          <p:spPr>
            <a:xfrm>
              <a:off x="0" y="-38100"/>
              <a:ext cx="1444978" cy="20701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11695706" y="5048249"/>
            <a:ext cx="3657600" cy="5143500"/>
            <a:chOff x="0" y="0"/>
            <a:chExt cx="1444978" cy="2032000"/>
          </a:xfrm>
        </p:grpSpPr>
        <p:sp>
          <p:nvSpPr>
            <p:cNvPr id="12" name="Freeform 12"/>
            <p:cNvSpPr/>
            <p:nvPr/>
          </p:nvSpPr>
          <p:spPr>
            <a:xfrm>
              <a:off x="0" y="0"/>
              <a:ext cx="1444978" cy="2032000"/>
            </a:xfrm>
            <a:custGeom>
              <a:avLst/>
              <a:gdLst/>
              <a:ahLst/>
              <a:cxnLst/>
              <a:rect l="l" t="t" r="r" b="b"/>
              <a:pathLst>
                <a:path w="1444978" h="2032000">
                  <a:moveTo>
                    <a:pt x="0" y="0"/>
                  </a:moveTo>
                  <a:lnTo>
                    <a:pt x="1444978" y="0"/>
                  </a:lnTo>
                  <a:lnTo>
                    <a:pt x="1444978" y="2032000"/>
                  </a:lnTo>
                  <a:lnTo>
                    <a:pt x="0" y="2032000"/>
                  </a:lnTo>
                  <a:close/>
                </a:path>
              </a:pathLst>
            </a:custGeom>
            <a:solidFill>
              <a:srgbClr val="BADFF8"/>
            </a:solidFill>
          </p:spPr>
        </p:sp>
        <p:sp>
          <p:nvSpPr>
            <p:cNvPr id="13" name="TextBox 13"/>
            <p:cNvSpPr txBox="1"/>
            <p:nvPr/>
          </p:nvSpPr>
          <p:spPr>
            <a:xfrm>
              <a:off x="0" y="-38100"/>
              <a:ext cx="1444978" cy="2070100"/>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16230600" y="8229600"/>
            <a:ext cx="2057400" cy="205740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910"/>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7" name="AutoShape 17"/>
          <p:cNvSpPr/>
          <p:nvPr/>
        </p:nvSpPr>
        <p:spPr>
          <a:xfrm>
            <a:off x="4591475" y="4647687"/>
            <a:ext cx="1789849" cy="0"/>
          </a:xfrm>
          <a:prstGeom prst="line">
            <a:avLst/>
          </a:prstGeom>
          <a:ln w="19050" cap="flat">
            <a:solidFill>
              <a:srgbClr val="000000"/>
            </a:solidFill>
            <a:prstDash val="solid"/>
            <a:headEnd type="none" w="sm" len="sm"/>
            <a:tailEnd type="none" w="sm" len="sm"/>
          </a:ln>
        </p:spPr>
      </p:sp>
      <p:sp>
        <p:nvSpPr>
          <p:cNvPr id="18" name="AutoShape 18"/>
          <p:cNvSpPr/>
          <p:nvPr/>
        </p:nvSpPr>
        <p:spPr>
          <a:xfrm>
            <a:off x="8630075" y="4647687"/>
            <a:ext cx="1789849" cy="0"/>
          </a:xfrm>
          <a:prstGeom prst="line">
            <a:avLst/>
          </a:prstGeom>
          <a:ln w="19050" cap="flat">
            <a:solidFill>
              <a:srgbClr val="000000"/>
            </a:solidFill>
            <a:prstDash val="solid"/>
            <a:headEnd type="none" w="sm" len="sm"/>
            <a:tailEnd type="none" w="sm" len="sm"/>
          </a:ln>
        </p:spPr>
      </p:sp>
      <p:sp>
        <p:nvSpPr>
          <p:cNvPr id="19" name="AutoShape 19"/>
          <p:cNvSpPr/>
          <p:nvPr/>
        </p:nvSpPr>
        <p:spPr>
          <a:xfrm>
            <a:off x="12668675" y="4647687"/>
            <a:ext cx="1789849" cy="0"/>
          </a:xfrm>
          <a:prstGeom prst="line">
            <a:avLst/>
          </a:prstGeom>
          <a:ln w="19050" cap="flat">
            <a:solidFill>
              <a:srgbClr val="000000"/>
            </a:solidFill>
            <a:prstDash val="solid"/>
            <a:headEnd type="none" w="sm" len="sm"/>
            <a:tailEnd type="none" w="sm" len="sm"/>
          </a:ln>
        </p:spPr>
      </p:sp>
      <p:sp>
        <p:nvSpPr>
          <p:cNvPr id="20" name="Freeform 20"/>
          <p:cNvSpPr/>
          <p:nvPr/>
        </p:nvSpPr>
        <p:spPr>
          <a:xfrm>
            <a:off x="7930718" y="947427"/>
            <a:ext cx="3633123" cy="3319260"/>
          </a:xfrm>
          <a:custGeom>
            <a:avLst/>
            <a:gdLst/>
            <a:ahLst/>
            <a:cxnLst/>
            <a:rect l="l" t="t" r="r" b="b"/>
            <a:pathLst>
              <a:path w="3633123" h="3319260">
                <a:moveTo>
                  <a:pt x="0" y="0"/>
                </a:moveTo>
                <a:lnTo>
                  <a:pt x="3633123" y="0"/>
                </a:lnTo>
                <a:lnTo>
                  <a:pt x="3633123" y="3319260"/>
                </a:lnTo>
                <a:lnTo>
                  <a:pt x="0" y="3319260"/>
                </a:lnTo>
                <a:lnTo>
                  <a:pt x="0" y="0"/>
                </a:lnTo>
                <a:close/>
              </a:path>
            </a:pathLst>
          </a:custGeom>
          <a:blipFill>
            <a:blip r:embed="rId2"/>
            <a:stretch>
              <a:fillRect b="-52690"/>
            </a:stretch>
          </a:blipFill>
        </p:spPr>
      </p:sp>
      <p:sp>
        <p:nvSpPr>
          <p:cNvPr id="21" name="Freeform 21"/>
          <p:cNvSpPr/>
          <p:nvPr/>
        </p:nvSpPr>
        <p:spPr>
          <a:xfrm>
            <a:off x="11759400" y="671058"/>
            <a:ext cx="3883475" cy="4237492"/>
          </a:xfrm>
          <a:custGeom>
            <a:avLst/>
            <a:gdLst/>
            <a:ahLst/>
            <a:cxnLst/>
            <a:rect l="l" t="t" r="r" b="b"/>
            <a:pathLst>
              <a:path w="3883475" h="4237492">
                <a:moveTo>
                  <a:pt x="0" y="0"/>
                </a:moveTo>
                <a:lnTo>
                  <a:pt x="3883475" y="0"/>
                </a:lnTo>
                <a:lnTo>
                  <a:pt x="3883475" y="4237492"/>
                </a:lnTo>
                <a:lnTo>
                  <a:pt x="0" y="4237492"/>
                </a:lnTo>
                <a:lnTo>
                  <a:pt x="0" y="0"/>
                </a:lnTo>
                <a:close/>
              </a:path>
            </a:pathLst>
          </a:custGeom>
          <a:blipFill>
            <a:blip r:embed="rId3"/>
            <a:stretch>
              <a:fillRect b="-37341"/>
            </a:stretch>
          </a:blipFill>
        </p:spPr>
      </p:sp>
      <p:sp>
        <p:nvSpPr>
          <p:cNvPr id="22" name="TextBox 22"/>
          <p:cNvSpPr txBox="1"/>
          <p:nvPr/>
        </p:nvSpPr>
        <p:spPr>
          <a:xfrm>
            <a:off x="3514938" y="4900599"/>
            <a:ext cx="3546949" cy="868496"/>
          </a:xfrm>
          <a:prstGeom prst="rect">
            <a:avLst/>
          </a:prstGeom>
        </p:spPr>
        <p:txBody>
          <a:bodyPr lIns="0" tIns="0" rIns="0" bIns="0" rtlCol="0" anchor="t">
            <a:spAutoFit/>
          </a:bodyPr>
          <a:lstStyle/>
          <a:p>
            <a:pPr algn="ctr">
              <a:lnSpc>
                <a:spcPts val="3449"/>
              </a:lnSpc>
            </a:pPr>
            <a:r>
              <a:rPr lang="en-US" sz="3135">
                <a:solidFill>
                  <a:srgbClr val="000000"/>
                </a:solidFill>
                <a:latin typeface="Inter Bold"/>
              </a:rPr>
              <a:t>Федоруца Наталія Сергіївна</a:t>
            </a:r>
            <a:r>
              <a:rPr lang="en-US" sz="3135">
                <a:solidFill>
                  <a:srgbClr val="000000"/>
                </a:solidFill>
                <a:latin typeface="Inter"/>
              </a:rPr>
              <a:t> </a:t>
            </a:r>
          </a:p>
        </p:txBody>
      </p:sp>
      <p:sp>
        <p:nvSpPr>
          <p:cNvPr id="23" name="TextBox 23"/>
          <p:cNvSpPr txBox="1"/>
          <p:nvPr/>
        </p:nvSpPr>
        <p:spPr>
          <a:xfrm>
            <a:off x="7696200" y="5076824"/>
            <a:ext cx="3657600" cy="907865"/>
          </a:xfrm>
          <a:prstGeom prst="rect">
            <a:avLst/>
          </a:prstGeom>
        </p:spPr>
        <p:txBody>
          <a:bodyPr lIns="0" tIns="0" rIns="0" bIns="0" rtlCol="0" anchor="t">
            <a:spAutoFit/>
          </a:bodyPr>
          <a:lstStyle/>
          <a:p>
            <a:pPr algn="ctr">
              <a:lnSpc>
                <a:spcPts val="3559"/>
              </a:lnSpc>
            </a:pPr>
            <a:r>
              <a:rPr lang="en-US" sz="3235">
                <a:solidFill>
                  <a:srgbClr val="000000"/>
                </a:solidFill>
                <a:latin typeface="Inter Bold"/>
              </a:rPr>
              <a:t>Рогожа Надія Василівна</a:t>
            </a:r>
            <a:r>
              <a:rPr lang="en-US" sz="3235">
                <a:solidFill>
                  <a:srgbClr val="000000"/>
                </a:solidFill>
                <a:latin typeface="Inter"/>
              </a:rPr>
              <a:t> </a:t>
            </a:r>
          </a:p>
        </p:txBody>
      </p:sp>
      <p:sp>
        <p:nvSpPr>
          <p:cNvPr id="24" name="TextBox 24"/>
          <p:cNvSpPr txBox="1"/>
          <p:nvPr/>
        </p:nvSpPr>
        <p:spPr>
          <a:xfrm>
            <a:off x="11949019" y="4946650"/>
            <a:ext cx="3150974" cy="1038040"/>
          </a:xfrm>
          <a:prstGeom prst="rect">
            <a:avLst/>
          </a:prstGeom>
        </p:spPr>
        <p:txBody>
          <a:bodyPr lIns="0" tIns="0" rIns="0" bIns="0" rtlCol="0" anchor="t">
            <a:spAutoFit/>
          </a:bodyPr>
          <a:lstStyle/>
          <a:p>
            <a:pPr algn="ctr">
              <a:lnSpc>
                <a:spcPts val="4109"/>
              </a:lnSpc>
            </a:pPr>
            <a:r>
              <a:rPr lang="en-US" sz="3735">
                <a:solidFill>
                  <a:srgbClr val="000000"/>
                </a:solidFill>
                <a:latin typeface="Inter Bold"/>
              </a:rPr>
              <a:t>Кужна Ольга Василівна</a:t>
            </a:r>
            <a:r>
              <a:rPr lang="en-US" sz="3735">
                <a:solidFill>
                  <a:srgbClr val="000000"/>
                </a:solidFill>
                <a:latin typeface="Inter"/>
              </a:rPr>
              <a:t> </a:t>
            </a:r>
          </a:p>
        </p:txBody>
      </p:sp>
      <p:sp>
        <p:nvSpPr>
          <p:cNvPr id="25" name="TextBox 25"/>
          <p:cNvSpPr txBox="1"/>
          <p:nvPr/>
        </p:nvSpPr>
        <p:spPr>
          <a:xfrm>
            <a:off x="3978716" y="6124575"/>
            <a:ext cx="3060811" cy="2753995"/>
          </a:xfrm>
          <a:prstGeom prst="rect">
            <a:avLst/>
          </a:prstGeom>
        </p:spPr>
        <p:txBody>
          <a:bodyPr lIns="0" tIns="0" rIns="0" bIns="0" rtlCol="0" anchor="t">
            <a:spAutoFit/>
          </a:bodyPr>
          <a:lstStyle/>
          <a:p>
            <a:pPr algn="just">
              <a:lnSpc>
                <a:spcPts val="3644"/>
              </a:lnSpc>
            </a:pPr>
            <a:r>
              <a:rPr lang="en-US" sz="2603">
                <a:solidFill>
                  <a:srgbClr val="000000"/>
                </a:solidFill>
                <a:latin typeface="Inter Bold"/>
              </a:rPr>
              <a:t>Відповідає займаній посаді; присвоєно кваліфікаційну категорію «спеціаліст» ;</a:t>
            </a:r>
          </a:p>
        </p:txBody>
      </p:sp>
      <p:sp>
        <p:nvSpPr>
          <p:cNvPr id="26" name="TextBox 26"/>
          <p:cNvSpPr txBox="1"/>
          <p:nvPr/>
        </p:nvSpPr>
        <p:spPr>
          <a:xfrm>
            <a:off x="7930718" y="6126336"/>
            <a:ext cx="3006807" cy="2706245"/>
          </a:xfrm>
          <a:prstGeom prst="rect">
            <a:avLst/>
          </a:prstGeom>
        </p:spPr>
        <p:txBody>
          <a:bodyPr lIns="0" tIns="0" rIns="0" bIns="0" rtlCol="0" anchor="t">
            <a:spAutoFit/>
          </a:bodyPr>
          <a:lstStyle/>
          <a:p>
            <a:pPr algn="just">
              <a:lnSpc>
                <a:spcPts val="3580"/>
              </a:lnSpc>
            </a:pPr>
            <a:r>
              <a:rPr lang="en-US" sz="2557">
                <a:solidFill>
                  <a:srgbClr val="000000"/>
                </a:solidFill>
                <a:latin typeface="Inter Bold"/>
              </a:rPr>
              <a:t>Відповідає займаній посаді; присвоєно кваліфікаційну категорію «спеціаліст» ;</a:t>
            </a:r>
          </a:p>
        </p:txBody>
      </p:sp>
      <p:sp>
        <p:nvSpPr>
          <p:cNvPr id="27" name="TextBox 27"/>
          <p:cNvSpPr txBox="1"/>
          <p:nvPr/>
        </p:nvSpPr>
        <p:spPr>
          <a:xfrm>
            <a:off x="11957539" y="6165665"/>
            <a:ext cx="3142454" cy="3493955"/>
          </a:xfrm>
          <a:prstGeom prst="rect">
            <a:avLst/>
          </a:prstGeom>
        </p:spPr>
        <p:txBody>
          <a:bodyPr lIns="0" tIns="0" rIns="0" bIns="0" rtlCol="0" anchor="t">
            <a:spAutoFit/>
          </a:bodyPr>
          <a:lstStyle/>
          <a:p>
            <a:pPr algn="just">
              <a:lnSpc>
                <a:spcPts val="3449"/>
              </a:lnSpc>
            </a:pPr>
            <a:r>
              <a:rPr lang="en-US" sz="2464">
                <a:solidFill>
                  <a:srgbClr val="000000"/>
                </a:solidFill>
                <a:latin typeface="Inter Bold"/>
              </a:rPr>
              <a:t>Відповідає займаній посаді; відповідає раніше присвоєній кваліфікаційній категорії «спеціаліст другої категорії»</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0" y="6172200"/>
            <a:ext cx="2057400" cy="2057400"/>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C91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5100743" y="5049778"/>
            <a:ext cx="3529333" cy="5143500"/>
            <a:chOff x="0" y="0"/>
            <a:chExt cx="1394304" cy="2032000"/>
          </a:xfrm>
        </p:grpSpPr>
        <p:sp>
          <p:nvSpPr>
            <p:cNvPr id="6" name="Freeform 6"/>
            <p:cNvSpPr/>
            <p:nvPr/>
          </p:nvSpPr>
          <p:spPr>
            <a:xfrm>
              <a:off x="0" y="0"/>
              <a:ext cx="1394304" cy="2032000"/>
            </a:xfrm>
            <a:custGeom>
              <a:avLst/>
              <a:gdLst/>
              <a:ahLst/>
              <a:cxnLst/>
              <a:rect l="l" t="t" r="r" b="b"/>
              <a:pathLst>
                <a:path w="1394304" h="2032000">
                  <a:moveTo>
                    <a:pt x="0" y="0"/>
                  </a:moveTo>
                  <a:lnTo>
                    <a:pt x="1394304" y="0"/>
                  </a:lnTo>
                  <a:lnTo>
                    <a:pt x="1394304" y="2032000"/>
                  </a:lnTo>
                  <a:lnTo>
                    <a:pt x="0" y="2032000"/>
                  </a:lnTo>
                  <a:close/>
                </a:path>
              </a:pathLst>
            </a:custGeom>
            <a:solidFill>
              <a:srgbClr val="FFD6E1"/>
            </a:solidFill>
          </p:spPr>
        </p:sp>
        <p:sp>
          <p:nvSpPr>
            <p:cNvPr id="7" name="TextBox 7"/>
            <p:cNvSpPr txBox="1"/>
            <p:nvPr/>
          </p:nvSpPr>
          <p:spPr>
            <a:xfrm>
              <a:off x="0" y="-38100"/>
              <a:ext cx="1394304" cy="20701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1338985" y="5126740"/>
            <a:ext cx="3657600" cy="5143500"/>
            <a:chOff x="0" y="0"/>
            <a:chExt cx="1444978" cy="2032000"/>
          </a:xfrm>
        </p:grpSpPr>
        <p:sp>
          <p:nvSpPr>
            <p:cNvPr id="9" name="Freeform 9"/>
            <p:cNvSpPr/>
            <p:nvPr/>
          </p:nvSpPr>
          <p:spPr>
            <a:xfrm>
              <a:off x="0" y="0"/>
              <a:ext cx="1444978" cy="2032000"/>
            </a:xfrm>
            <a:custGeom>
              <a:avLst/>
              <a:gdLst/>
              <a:ahLst/>
              <a:cxnLst/>
              <a:rect l="l" t="t" r="r" b="b"/>
              <a:pathLst>
                <a:path w="1444978" h="2032000">
                  <a:moveTo>
                    <a:pt x="0" y="0"/>
                  </a:moveTo>
                  <a:lnTo>
                    <a:pt x="1444978" y="0"/>
                  </a:lnTo>
                  <a:lnTo>
                    <a:pt x="1444978" y="2032000"/>
                  </a:lnTo>
                  <a:lnTo>
                    <a:pt x="0" y="2032000"/>
                  </a:lnTo>
                  <a:close/>
                </a:path>
              </a:pathLst>
            </a:custGeom>
            <a:solidFill>
              <a:srgbClr val="D5BEF8"/>
            </a:solidFill>
          </p:spPr>
        </p:sp>
        <p:sp>
          <p:nvSpPr>
            <p:cNvPr id="10" name="TextBox 10"/>
            <p:cNvSpPr txBox="1"/>
            <p:nvPr/>
          </p:nvSpPr>
          <p:spPr>
            <a:xfrm>
              <a:off x="0" y="-38100"/>
              <a:ext cx="1444978" cy="20701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16230600" y="8229600"/>
            <a:ext cx="2057400" cy="205740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910"/>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4" name="AutoShape 14"/>
          <p:cNvSpPr/>
          <p:nvPr/>
        </p:nvSpPr>
        <p:spPr>
          <a:xfrm>
            <a:off x="4591475" y="4647687"/>
            <a:ext cx="1789849" cy="0"/>
          </a:xfrm>
          <a:prstGeom prst="line">
            <a:avLst/>
          </a:prstGeom>
          <a:ln w="19050" cap="flat">
            <a:solidFill>
              <a:srgbClr val="000000"/>
            </a:solidFill>
            <a:prstDash val="solid"/>
            <a:headEnd type="none" w="sm" len="sm"/>
            <a:tailEnd type="none" w="sm" len="sm"/>
          </a:ln>
        </p:spPr>
      </p:sp>
      <p:sp>
        <p:nvSpPr>
          <p:cNvPr id="15" name="AutoShape 15"/>
          <p:cNvSpPr/>
          <p:nvPr/>
        </p:nvSpPr>
        <p:spPr>
          <a:xfrm>
            <a:off x="8630075" y="4647687"/>
            <a:ext cx="1789849" cy="0"/>
          </a:xfrm>
          <a:prstGeom prst="line">
            <a:avLst/>
          </a:prstGeom>
          <a:ln w="19050" cap="flat">
            <a:solidFill>
              <a:srgbClr val="000000"/>
            </a:solidFill>
            <a:prstDash val="solid"/>
            <a:headEnd type="none" w="sm" len="sm"/>
            <a:tailEnd type="none" w="sm" len="sm"/>
          </a:ln>
        </p:spPr>
      </p:sp>
      <p:sp>
        <p:nvSpPr>
          <p:cNvPr id="16" name="AutoShape 16"/>
          <p:cNvSpPr/>
          <p:nvPr/>
        </p:nvSpPr>
        <p:spPr>
          <a:xfrm>
            <a:off x="11608817" y="4666737"/>
            <a:ext cx="1789849" cy="0"/>
          </a:xfrm>
          <a:prstGeom prst="line">
            <a:avLst/>
          </a:prstGeom>
          <a:ln w="19050" cap="flat">
            <a:solidFill>
              <a:srgbClr val="000000"/>
            </a:solidFill>
            <a:prstDash val="solid"/>
            <a:headEnd type="none" w="sm" len="sm"/>
            <a:tailEnd type="none" w="sm" len="sm"/>
          </a:ln>
        </p:spPr>
      </p:sp>
      <p:sp>
        <p:nvSpPr>
          <p:cNvPr id="17" name="Freeform 17"/>
          <p:cNvSpPr/>
          <p:nvPr/>
        </p:nvSpPr>
        <p:spPr>
          <a:xfrm>
            <a:off x="4860994" y="262496"/>
            <a:ext cx="4008830" cy="4547041"/>
          </a:xfrm>
          <a:custGeom>
            <a:avLst/>
            <a:gdLst/>
            <a:ahLst/>
            <a:cxnLst/>
            <a:rect l="l" t="t" r="r" b="b"/>
            <a:pathLst>
              <a:path w="4008830" h="4547041">
                <a:moveTo>
                  <a:pt x="0" y="0"/>
                </a:moveTo>
                <a:lnTo>
                  <a:pt x="4008830" y="0"/>
                </a:lnTo>
                <a:lnTo>
                  <a:pt x="4008830" y="4547041"/>
                </a:lnTo>
                <a:lnTo>
                  <a:pt x="0" y="4547041"/>
                </a:lnTo>
                <a:lnTo>
                  <a:pt x="0" y="0"/>
                </a:lnTo>
                <a:close/>
              </a:path>
            </a:pathLst>
          </a:custGeom>
          <a:blipFill>
            <a:blip r:embed="rId2"/>
            <a:stretch>
              <a:fillRect b="-9956"/>
            </a:stretch>
          </a:blipFill>
        </p:spPr>
      </p:sp>
      <p:sp>
        <p:nvSpPr>
          <p:cNvPr id="18" name="Freeform 18"/>
          <p:cNvSpPr/>
          <p:nvPr/>
        </p:nvSpPr>
        <p:spPr>
          <a:xfrm>
            <a:off x="11214796" y="262496"/>
            <a:ext cx="4158907" cy="4394716"/>
          </a:xfrm>
          <a:custGeom>
            <a:avLst/>
            <a:gdLst/>
            <a:ahLst/>
            <a:cxnLst/>
            <a:rect l="l" t="t" r="r" b="b"/>
            <a:pathLst>
              <a:path w="4158907" h="4394716">
                <a:moveTo>
                  <a:pt x="0" y="0"/>
                </a:moveTo>
                <a:lnTo>
                  <a:pt x="4158906" y="0"/>
                </a:lnTo>
                <a:lnTo>
                  <a:pt x="4158906" y="4394716"/>
                </a:lnTo>
                <a:lnTo>
                  <a:pt x="0" y="4394716"/>
                </a:lnTo>
                <a:lnTo>
                  <a:pt x="0" y="0"/>
                </a:lnTo>
                <a:close/>
              </a:path>
            </a:pathLst>
          </a:custGeom>
          <a:blipFill>
            <a:blip r:embed="rId3"/>
            <a:stretch>
              <a:fillRect b="-50661"/>
            </a:stretch>
          </a:blipFill>
        </p:spPr>
      </p:sp>
      <p:sp>
        <p:nvSpPr>
          <p:cNvPr id="19" name="TextBox 19"/>
          <p:cNvSpPr txBox="1"/>
          <p:nvPr/>
        </p:nvSpPr>
        <p:spPr>
          <a:xfrm>
            <a:off x="5272405" y="5164840"/>
            <a:ext cx="3186007" cy="967661"/>
          </a:xfrm>
          <a:prstGeom prst="rect">
            <a:avLst/>
          </a:prstGeom>
        </p:spPr>
        <p:txBody>
          <a:bodyPr lIns="0" tIns="0" rIns="0" bIns="0" rtlCol="0" anchor="t">
            <a:spAutoFit/>
          </a:bodyPr>
          <a:lstStyle/>
          <a:p>
            <a:pPr algn="ctr">
              <a:lnSpc>
                <a:spcPts val="3793"/>
              </a:lnSpc>
            </a:pPr>
            <a:r>
              <a:rPr lang="en-US" sz="3448">
                <a:solidFill>
                  <a:srgbClr val="000000"/>
                </a:solidFill>
                <a:latin typeface="Inter Bold"/>
              </a:rPr>
              <a:t>Шевчук Ганна Валентинівна</a:t>
            </a:r>
          </a:p>
        </p:txBody>
      </p:sp>
      <p:sp>
        <p:nvSpPr>
          <p:cNvPr id="20" name="TextBox 20"/>
          <p:cNvSpPr txBox="1"/>
          <p:nvPr/>
        </p:nvSpPr>
        <p:spPr>
          <a:xfrm>
            <a:off x="11608817" y="5172075"/>
            <a:ext cx="3200787" cy="808355"/>
          </a:xfrm>
          <a:prstGeom prst="rect">
            <a:avLst/>
          </a:prstGeom>
        </p:spPr>
        <p:txBody>
          <a:bodyPr lIns="0" tIns="0" rIns="0" bIns="0" rtlCol="0" anchor="t">
            <a:spAutoFit/>
          </a:bodyPr>
          <a:lstStyle/>
          <a:p>
            <a:pPr algn="ctr">
              <a:lnSpc>
                <a:spcPts val="3189"/>
              </a:lnSpc>
            </a:pPr>
            <a:r>
              <a:rPr lang="en-US" sz="2899">
                <a:solidFill>
                  <a:srgbClr val="000000"/>
                </a:solidFill>
                <a:latin typeface="Inter Bold"/>
              </a:rPr>
              <a:t>Балахтар Оксана Сергіївна </a:t>
            </a:r>
          </a:p>
        </p:txBody>
      </p:sp>
      <p:sp>
        <p:nvSpPr>
          <p:cNvPr id="21" name="TextBox 21"/>
          <p:cNvSpPr txBox="1"/>
          <p:nvPr/>
        </p:nvSpPr>
        <p:spPr>
          <a:xfrm>
            <a:off x="5272405" y="6703632"/>
            <a:ext cx="3357670" cy="2781094"/>
          </a:xfrm>
          <a:prstGeom prst="rect">
            <a:avLst/>
          </a:prstGeom>
        </p:spPr>
        <p:txBody>
          <a:bodyPr lIns="0" tIns="0" rIns="0" bIns="0" rtlCol="0" anchor="t">
            <a:spAutoFit/>
          </a:bodyPr>
          <a:lstStyle/>
          <a:p>
            <a:pPr algn="just">
              <a:lnSpc>
                <a:spcPts val="3686"/>
              </a:lnSpc>
            </a:pPr>
            <a:r>
              <a:rPr lang="en-US" sz="2633">
                <a:solidFill>
                  <a:srgbClr val="000000"/>
                </a:solidFill>
                <a:latin typeface="Inter Bold"/>
              </a:rPr>
              <a:t>Відповідає займаній посаді; присвоєно кваліфікаційну категорію «спеціаліст» ;</a:t>
            </a:r>
          </a:p>
        </p:txBody>
      </p:sp>
      <p:sp>
        <p:nvSpPr>
          <p:cNvPr id="22" name="TextBox 22"/>
          <p:cNvSpPr txBox="1"/>
          <p:nvPr/>
        </p:nvSpPr>
        <p:spPr>
          <a:xfrm>
            <a:off x="11678075" y="6532880"/>
            <a:ext cx="3232347" cy="3419691"/>
          </a:xfrm>
          <a:prstGeom prst="rect">
            <a:avLst/>
          </a:prstGeom>
        </p:spPr>
        <p:txBody>
          <a:bodyPr lIns="0" tIns="0" rIns="0" bIns="0" rtlCol="0" anchor="t">
            <a:spAutoFit/>
          </a:bodyPr>
          <a:lstStyle/>
          <a:p>
            <a:pPr algn="just">
              <a:lnSpc>
                <a:spcPts val="3936"/>
              </a:lnSpc>
            </a:pPr>
            <a:r>
              <a:rPr lang="en-US" sz="2811">
                <a:solidFill>
                  <a:srgbClr val="000000"/>
                </a:solidFill>
                <a:latin typeface="Inter Bold"/>
              </a:rPr>
              <a:t>Відповідає займаній посаді; присвоєно кваліфікаційну категорію «спеціаліст ІІ категорії»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5214189" y="2340185"/>
            <a:ext cx="8246360" cy="824636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7075"/>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6043906" y="6797033"/>
            <a:ext cx="2057400" cy="2040640"/>
            <a:chOff x="0" y="0"/>
            <a:chExt cx="819476" cy="812800"/>
          </a:xfrm>
        </p:grpSpPr>
        <p:sp>
          <p:nvSpPr>
            <p:cNvPr id="6" name="Freeform 6"/>
            <p:cNvSpPr/>
            <p:nvPr/>
          </p:nvSpPr>
          <p:spPr>
            <a:xfrm>
              <a:off x="0" y="0"/>
              <a:ext cx="819476" cy="812800"/>
            </a:xfrm>
            <a:custGeom>
              <a:avLst/>
              <a:gdLst/>
              <a:ahLst/>
              <a:cxnLst/>
              <a:rect l="l" t="t" r="r" b="b"/>
              <a:pathLst>
                <a:path w="819476" h="812800">
                  <a:moveTo>
                    <a:pt x="0" y="0"/>
                  </a:moveTo>
                  <a:lnTo>
                    <a:pt x="819476" y="0"/>
                  </a:lnTo>
                  <a:lnTo>
                    <a:pt x="819476" y="812800"/>
                  </a:lnTo>
                  <a:lnTo>
                    <a:pt x="0" y="812800"/>
                  </a:lnTo>
                  <a:close/>
                </a:path>
              </a:pathLst>
            </a:custGeom>
            <a:solidFill>
              <a:srgbClr val="FD7075"/>
            </a:solidFill>
          </p:spPr>
        </p:sp>
        <p:sp>
          <p:nvSpPr>
            <p:cNvPr id="7" name="TextBox 7"/>
            <p:cNvSpPr txBox="1"/>
            <p:nvPr/>
          </p:nvSpPr>
          <p:spPr>
            <a:xfrm>
              <a:off x="0" y="-38100"/>
              <a:ext cx="819476"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1231547" y="373409"/>
            <a:ext cx="17595393" cy="1018893"/>
          </a:xfrm>
          <a:prstGeom prst="rect">
            <a:avLst/>
          </a:prstGeom>
        </p:spPr>
        <p:txBody>
          <a:bodyPr lIns="0" tIns="0" rIns="0" bIns="0" rtlCol="0" anchor="t">
            <a:spAutoFit/>
          </a:bodyPr>
          <a:lstStyle/>
          <a:p>
            <a:pPr algn="ctr">
              <a:lnSpc>
                <a:spcPts val="4030"/>
              </a:lnSpc>
            </a:pPr>
            <a:r>
              <a:rPr lang="en-US" sz="3731" spc="-246">
                <a:solidFill>
                  <a:srgbClr val="000000"/>
                </a:solidFill>
                <a:latin typeface="Nourd Bold"/>
              </a:rPr>
              <a:t>РОБОТА З ОБДАРОВАНИМИ ДІТЬМИ: РЕЗУЛЬТАТИ УЧАСТИ В ОЛІМПІАДАХ, КОНКУРСАХ , ЕКСПЕДИЦІЯХ, ТУРНІРАХ</a:t>
            </a:r>
          </a:p>
        </p:txBody>
      </p:sp>
      <p:sp>
        <p:nvSpPr>
          <p:cNvPr id="9" name="TextBox 9"/>
          <p:cNvSpPr txBox="1"/>
          <p:nvPr/>
        </p:nvSpPr>
        <p:spPr>
          <a:xfrm>
            <a:off x="3187051" y="1739588"/>
            <a:ext cx="13885555" cy="5057445"/>
          </a:xfrm>
          <a:prstGeom prst="rect">
            <a:avLst/>
          </a:prstGeom>
        </p:spPr>
        <p:txBody>
          <a:bodyPr lIns="0" tIns="0" rIns="0" bIns="0" rtlCol="0" anchor="t">
            <a:spAutoFit/>
          </a:bodyPr>
          <a:lstStyle/>
          <a:p>
            <a:pPr algn="just">
              <a:lnSpc>
                <a:spcPts val="4504"/>
              </a:lnSpc>
            </a:pPr>
            <a:r>
              <a:rPr lang="en-US" sz="3217" dirty="0">
                <a:solidFill>
                  <a:srgbClr val="000000"/>
                </a:solidFill>
                <a:latin typeface="Inter Bold"/>
              </a:rPr>
              <a:t> </a:t>
            </a:r>
            <a:r>
              <a:rPr lang="en-US" sz="3217" dirty="0" err="1">
                <a:solidFill>
                  <a:srgbClr val="000000"/>
                </a:solidFill>
                <a:latin typeface="Inter Bold"/>
              </a:rPr>
              <a:t>Регіональний</a:t>
            </a:r>
            <a:r>
              <a:rPr lang="en-US" sz="3217" dirty="0">
                <a:solidFill>
                  <a:srgbClr val="000000"/>
                </a:solidFill>
                <a:latin typeface="Inter Bold"/>
              </a:rPr>
              <a:t> </a:t>
            </a:r>
            <a:r>
              <a:rPr lang="en-US" sz="3217" dirty="0" err="1">
                <a:solidFill>
                  <a:srgbClr val="000000"/>
                </a:solidFill>
                <a:latin typeface="Inter Bold"/>
              </a:rPr>
              <a:t>рівень</a:t>
            </a:r>
            <a:r>
              <a:rPr lang="en-US" sz="3217" dirty="0">
                <a:solidFill>
                  <a:srgbClr val="000000"/>
                </a:solidFill>
                <a:latin typeface="Inter Bold"/>
              </a:rPr>
              <a:t> – 85;</a:t>
            </a:r>
          </a:p>
          <a:p>
            <a:pPr algn="just">
              <a:lnSpc>
                <a:spcPts val="4504"/>
              </a:lnSpc>
            </a:pPr>
            <a:r>
              <a:rPr lang="en-US" sz="3217" dirty="0">
                <a:solidFill>
                  <a:srgbClr val="000000"/>
                </a:solidFill>
                <a:latin typeface="Inter Bold"/>
              </a:rPr>
              <a:t> </a:t>
            </a:r>
            <a:r>
              <a:rPr lang="en-US" sz="3217" dirty="0" err="1">
                <a:solidFill>
                  <a:srgbClr val="000000"/>
                </a:solidFill>
                <a:latin typeface="Inter Bold"/>
              </a:rPr>
              <a:t>Обласний</a:t>
            </a:r>
            <a:r>
              <a:rPr lang="en-US" sz="3217" dirty="0">
                <a:solidFill>
                  <a:srgbClr val="000000"/>
                </a:solidFill>
                <a:latin typeface="Inter Bold"/>
              </a:rPr>
              <a:t> </a:t>
            </a:r>
            <a:r>
              <a:rPr lang="en-US" sz="3217" dirty="0" err="1">
                <a:solidFill>
                  <a:srgbClr val="000000"/>
                </a:solidFill>
                <a:latin typeface="Inter Bold"/>
              </a:rPr>
              <a:t>рівень</a:t>
            </a:r>
            <a:r>
              <a:rPr lang="en-US" sz="3217" dirty="0">
                <a:solidFill>
                  <a:srgbClr val="000000"/>
                </a:solidFill>
                <a:latin typeface="Inter Bold"/>
              </a:rPr>
              <a:t> – 30;</a:t>
            </a:r>
          </a:p>
          <a:p>
            <a:pPr algn="just">
              <a:lnSpc>
                <a:spcPts val="4504"/>
              </a:lnSpc>
            </a:pPr>
            <a:r>
              <a:rPr lang="en-US" sz="3217" dirty="0">
                <a:solidFill>
                  <a:srgbClr val="000000"/>
                </a:solidFill>
                <a:latin typeface="Inter Bold"/>
              </a:rPr>
              <a:t> </a:t>
            </a:r>
            <a:r>
              <a:rPr lang="en-US" sz="3217" dirty="0" err="1">
                <a:solidFill>
                  <a:srgbClr val="000000"/>
                </a:solidFill>
                <a:latin typeface="Inter Bold"/>
              </a:rPr>
              <a:t>Міжнародний</a:t>
            </a:r>
            <a:r>
              <a:rPr lang="en-US" sz="3217" dirty="0">
                <a:solidFill>
                  <a:srgbClr val="000000"/>
                </a:solidFill>
                <a:latin typeface="Inter Bold"/>
              </a:rPr>
              <a:t> </a:t>
            </a:r>
            <a:r>
              <a:rPr lang="en-US" sz="3217" dirty="0" err="1">
                <a:solidFill>
                  <a:srgbClr val="000000"/>
                </a:solidFill>
                <a:latin typeface="Inter Bold"/>
              </a:rPr>
              <a:t>рівень</a:t>
            </a:r>
            <a:r>
              <a:rPr lang="en-US" sz="3217" dirty="0">
                <a:solidFill>
                  <a:srgbClr val="000000"/>
                </a:solidFill>
                <a:latin typeface="Inter Bold"/>
              </a:rPr>
              <a:t> – 6; </a:t>
            </a:r>
          </a:p>
          <a:p>
            <a:pPr algn="just">
              <a:lnSpc>
                <a:spcPts val="4504"/>
              </a:lnSpc>
            </a:pPr>
            <a:r>
              <a:rPr lang="en-US" sz="3217" dirty="0">
                <a:solidFill>
                  <a:srgbClr val="000000"/>
                </a:solidFill>
                <a:latin typeface="Inter Bold"/>
              </a:rPr>
              <a:t> </a:t>
            </a:r>
            <a:r>
              <a:rPr lang="en-US" sz="3217" dirty="0" err="1">
                <a:solidFill>
                  <a:srgbClr val="000000"/>
                </a:solidFill>
                <a:latin typeface="Inter Bold"/>
              </a:rPr>
              <a:t>Всього</a:t>
            </a:r>
            <a:r>
              <a:rPr lang="en-US" sz="3217" dirty="0">
                <a:solidFill>
                  <a:srgbClr val="000000"/>
                </a:solidFill>
                <a:latin typeface="Inter Bold"/>
              </a:rPr>
              <a:t> </a:t>
            </a:r>
            <a:r>
              <a:rPr lang="en-US" sz="3217" dirty="0" err="1">
                <a:solidFill>
                  <a:srgbClr val="000000"/>
                </a:solidFill>
                <a:latin typeface="Inter Bold"/>
              </a:rPr>
              <a:t>за</a:t>
            </a:r>
            <a:r>
              <a:rPr lang="en-US" sz="3217" dirty="0">
                <a:solidFill>
                  <a:srgbClr val="000000"/>
                </a:solidFill>
                <a:latin typeface="Inter Bold"/>
              </a:rPr>
              <a:t> </a:t>
            </a:r>
            <a:r>
              <a:rPr lang="en-US" sz="3217" dirty="0" err="1">
                <a:solidFill>
                  <a:srgbClr val="000000"/>
                </a:solidFill>
                <a:latin typeface="Inter Bold"/>
              </a:rPr>
              <a:t>результатами</a:t>
            </a:r>
            <a:r>
              <a:rPr lang="en-US" sz="3217" dirty="0">
                <a:solidFill>
                  <a:srgbClr val="000000"/>
                </a:solidFill>
                <a:latin typeface="Inter Bold"/>
              </a:rPr>
              <a:t> </a:t>
            </a:r>
            <a:r>
              <a:rPr lang="en-US" sz="3217" dirty="0" err="1">
                <a:solidFill>
                  <a:srgbClr val="000000"/>
                </a:solidFill>
                <a:latin typeface="Inter Bold"/>
              </a:rPr>
              <a:t>участі</a:t>
            </a:r>
            <a:r>
              <a:rPr lang="en-US" sz="3217" dirty="0">
                <a:solidFill>
                  <a:srgbClr val="000000"/>
                </a:solidFill>
                <a:latin typeface="Inter Bold"/>
              </a:rPr>
              <a:t> в </a:t>
            </a:r>
            <a:r>
              <a:rPr lang="en-US" sz="3217" dirty="0" err="1">
                <a:solidFill>
                  <a:srgbClr val="000000"/>
                </a:solidFill>
                <a:latin typeface="Inter Bold"/>
              </a:rPr>
              <a:t>конкурсах</a:t>
            </a:r>
            <a:r>
              <a:rPr lang="en-US" sz="3217" dirty="0">
                <a:solidFill>
                  <a:srgbClr val="000000"/>
                </a:solidFill>
                <a:latin typeface="Inter Bold"/>
              </a:rPr>
              <a:t>, </a:t>
            </a:r>
            <a:r>
              <a:rPr lang="en-US" sz="3217" dirty="0" err="1">
                <a:solidFill>
                  <a:srgbClr val="000000"/>
                </a:solidFill>
                <a:latin typeface="Inter Bold"/>
              </a:rPr>
              <a:t>фестивалях</a:t>
            </a:r>
            <a:r>
              <a:rPr lang="en-US" sz="3217" dirty="0">
                <a:solidFill>
                  <a:srgbClr val="000000"/>
                </a:solidFill>
                <a:latin typeface="Inter Bold"/>
              </a:rPr>
              <a:t>, </a:t>
            </a:r>
            <a:r>
              <a:rPr lang="en-US" sz="3217" dirty="0" err="1">
                <a:solidFill>
                  <a:srgbClr val="000000"/>
                </a:solidFill>
                <a:latin typeface="Inter Bold"/>
              </a:rPr>
              <a:t>форумах</a:t>
            </a:r>
            <a:r>
              <a:rPr lang="en-US" sz="3217" dirty="0">
                <a:solidFill>
                  <a:srgbClr val="000000"/>
                </a:solidFill>
                <a:latin typeface="Inter Bold"/>
              </a:rPr>
              <a:t>, </a:t>
            </a:r>
            <a:r>
              <a:rPr lang="en-US" sz="3217" dirty="0" err="1">
                <a:solidFill>
                  <a:srgbClr val="000000"/>
                </a:solidFill>
                <a:latin typeface="Inter Bold"/>
              </a:rPr>
              <a:t>експедиціях</a:t>
            </a:r>
            <a:r>
              <a:rPr lang="en-US" sz="3217" dirty="0">
                <a:solidFill>
                  <a:srgbClr val="000000"/>
                </a:solidFill>
                <a:latin typeface="Inter Bold"/>
              </a:rPr>
              <a:t> </a:t>
            </a:r>
            <a:r>
              <a:rPr lang="en-US" sz="3217" dirty="0" err="1">
                <a:solidFill>
                  <a:srgbClr val="000000"/>
                </a:solidFill>
                <a:latin typeface="Inter Bold"/>
              </a:rPr>
              <a:t>учні</a:t>
            </a:r>
            <a:r>
              <a:rPr lang="en-US" sz="3217" dirty="0">
                <a:solidFill>
                  <a:srgbClr val="000000"/>
                </a:solidFill>
                <a:latin typeface="Inter Bold"/>
              </a:rPr>
              <a:t> </a:t>
            </a:r>
            <a:r>
              <a:rPr lang="en-US" sz="3217" dirty="0" err="1">
                <a:solidFill>
                  <a:srgbClr val="000000"/>
                </a:solidFill>
                <a:latin typeface="Inter Bold"/>
              </a:rPr>
              <a:t>здобули</a:t>
            </a:r>
            <a:r>
              <a:rPr lang="en-US" sz="3217" dirty="0">
                <a:solidFill>
                  <a:srgbClr val="000000"/>
                </a:solidFill>
                <a:latin typeface="Inter Bold"/>
              </a:rPr>
              <a:t> 28 </a:t>
            </a:r>
            <a:r>
              <a:rPr lang="en-US" sz="3217" dirty="0" err="1">
                <a:solidFill>
                  <a:srgbClr val="000000"/>
                </a:solidFill>
                <a:latin typeface="Inter Bold"/>
              </a:rPr>
              <a:t>дипломів</a:t>
            </a:r>
            <a:r>
              <a:rPr lang="en-US" sz="3217" dirty="0">
                <a:solidFill>
                  <a:srgbClr val="000000"/>
                </a:solidFill>
                <a:latin typeface="Inter Bold"/>
              </a:rPr>
              <a:t>: </a:t>
            </a:r>
          </a:p>
          <a:p>
            <a:pPr algn="just">
              <a:lnSpc>
                <a:spcPts val="4504"/>
              </a:lnSpc>
            </a:pPr>
            <a:r>
              <a:rPr lang="en-US" sz="3217" dirty="0">
                <a:solidFill>
                  <a:srgbClr val="000000"/>
                </a:solidFill>
                <a:latin typeface="Inter Bold"/>
              </a:rPr>
              <a:t> 8 – </a:t>
            </a:r>
            <a:r>
              <a:rPr lang="en-US" sz="3217" dirty="0" err="1">
                <a:solidFill>
                  <a:srgbClr val="000000"/>
                </a:solidFill>
                <a:latin typeface="Inter Bold"/>
              </a:rPr>
              <a:t>за</a:t>
            </a:r>
            <a:r>
              <a:rPr lang="en-US" sz="3217" dirty="0">
                <a:solidFill>
                  <a:srgbClr val="000000"/>
                </a:solidFill>
                <a:latin typeface="Inter Bold"/>
              </a:rPr>
              <a:t> </a:t>
            </a:r>
            <a:r>
              <a:rPr lang="en-US" sz="3217" dirty="0" err="1">
                <a:solidFill>
                  <a:srgbClr val="000000"/>
                </a:solidFill>
                <a:latin typeface="Inter Bold"/>
              </a:rPr>
              <a:t>участь</a:t>
            </a:r>
            <a:r>
              <a:rPr lang="en-US" sz="3217" dirty="0">
                <a:solidFill>
                  <a:srgbClr val="000000"/>
                </a:solidFill>
                <a:latin typeface="Inter Bold"/>
              </a:rPr>
              <a:t> </a:t>
            </a:r>
            <a:r>
              <a:rPr lang="en-US" sz="3217" dirty="0" err="1">
                <a:solidFill>
                  <a:srgbClr val="000000"/>
                </a:solidFill>
                <a:latin typeface="Inter Bold"/>
              </a:rPr>
              <a:t>на</a:t>
            </a:r>
            <a:r>
              <a:rPr lang="en-US" sz="3217" dirty="0">
                <a:solidFill>
                  <a:srgbClr val="000000"/>
                </a:solidFill>
                <a:latin typeface="Inter Bold"/>
              </a:rPr>
              <a:t> </a:t>
            </a:r>
            <a:r>
              <a:rPr lang="en-US" sz="3217" dirty="0" err="1">
                <a:solidFill>
                  <a:srgbClr val="000000"/>
                </a:solidFill>
                <a:latin typeface="Inter Bold"/>
              </a:rPr>
              <a:t>Всеукраїнському</a:t>
            </a:r>
            <a:r>
              <a:rPr lang="en-US" sz="3217" dirty="0">
                <a:solidFill>
                  <a:srgbClr val="000000"/>
                </a:solidFill>
                <a:latin typeface="Inter Bold"/>
              </a:rPr>
              <a:t> </a:t>
            </a:r>
            <a:r>
              <a:rPr lang="en-US" sz="3217" dirty="0" err="1">
                <a:solidFill>
                  <a:srgbClr val="000000"/>
                </a:solidFill>
                <a:latin typeface="Inter Bold"/>
              </a:rPr>
              <a:t>рівні</a:t>
            </a:r>
            <a:r>
              <a:rPr lang="en-US" sz="3217" dirty="0">
                <a:solidFill>
                  <a:srgbClr val="000000"/>
                </a:solidFill>
                <a:latin typeface="Inter Bold"/>
              </a:rPr>
              <a:t> (ІІ м. – 4; ІІІ м. - 4), </a:t>
            </a:r>
          </a:p>
          <a:p>
            <a:pPr algn="just">
              <a:lnSpc>
                <a:spcPts val="4504"/>
              </a:lnSpc>
            </a:pPr>
            <a:r>
              <a:rPr lang="en-US" sz="3217" dirty="0">
                <a:solidFill>
                  <a:srgbClr val="000000"/>
                </a:solidFill>
                <a:latin typeface="Inter Bold"/>
              </a:rPr>
              <a:t> 20 – </a:t>
            </a:r>
            <a:r>
              <a:rPr lang="en-US" sz="3217" dirty="0" err="1">
                <a:solidFill>
                  <a:srgbClr val="000000"/>
                </a:solidFill>
                <a:latin typeface="Inter Bold"/>
              </a:rPr>
              <a:t>на</a:t>
            </a:r>
            <a:r>
              <a:rPr lang="en-US" sz="3217" dirty="0">
                <a:solidFill>
                  <a:srgbClr val="000000"/>
                </a:solidFill>
                <a:latin typeface="Inter Bold"/>
              </a:rPr>
              <a:t> </a:t>
            </a:r>
            <a:r>
              <a:rPr lang="en-US" sz="3217" dirty="0" err="1">
                <a:solidFill>
                  <a:srgbClr val="000000"/>
                </a:solidFill>
                <a:latin typeface="Inter Bold"/>
              </a:rPr>
              <a:t>обласному</a:t>
            </a:r>
            <a:r>
              <a:rPr lang="en-US" sz="3217" dirty="0">
                <a:solidFill>
                  <a:srgbClr val="000000"/>
                </a:solidFill>
                <a:latin typeface="Inter Bold"/>
              </a:rPr>
              <a:t> </a:t>
            </a:r>
            <a:r>
              <a:rPr lang="en-US" sz="3217" dirty="0" err="1">
                <a:solidFill>
                  <a:srgbClr val="000000"/>
                </a:solidFill>
                <a:latin typeface="Inter Bold"/>
              </a:rPr>
              <a:t>рівні</a:t>
            </a:r>
            <a:r>
              <a:rPr lang="en-US" sz="3217" dirty="0">
                <a:solidFill>
                  <a:srgbClr val="000000"/>
                </a:solidFill>
                <a:latin typeface="Inter Bold"/>
              </a:rPr>
              <a:t> (</a:t>
            </a:r>
            <a:r>
              <a:rPr lang="en-US" sz="3217" dirty="0" err="1">
                <a:solidFill>
                  <a:srgbClr val="000000"/>
                </a:solidFill>
                <a:latin typeface="Inter Bold"/>
              </a:rPr>
              <a:t>Ім</a:t>
            </a:r>
            <a:r>
              <a:rPr lang="en-US" sz="3217" dirty="0">
                <a:solidFill>
                  <a:srgbClr val="000000"/>
                </a:solidFill>
                <a:latin typeface="Inter Bold"/>
              </a:rPr>
              <a:t>. – 6; ІІ м. – 6; ІІІ м. - 8) </a:t>
            </a:r>
          </a:p>
          <a:p>
            <a:pPr algn="just">
              <a:lnSpc>
                <a:spcPts val="4504"/>
              </a:lnSpc>
            </a:pPr>
            <a:r>
              <a:rPr lang="en-US" sz="3217" dirty="0" err="1">
                <a:solidFill>
                  <a:srgbClr val="000000"/>
                </a:solidFill>
                <a:latin typeface="Inter Bold"/>
              </a:rPr>
              <a:t>Малинецький</a:t>
            </a:r>
            <a:r>
              <a:rPr lang="en-US" sz="3217" dirty="0">
                <a:solidFill>
                  <a:srgbClr val="000000"/>
                </a:solidFill>
                <a:latin typeface="Inter Bold"/>
              </a:rPr>
              <a:t> ЗЗСО І-ІІІ </a:t>
            </a:r>
            <a:r>
              <a:rPr lang="en-US" sz="3217" dirty="0" err="1">
                <a:solidFill>
                  <a:srgbClr val="000000"/>
                </a:solidFill>
                <a:latin typeface="Inter Bold"/>
              </a:rPr>
              <a:t>ст</a:t>
            </a:r>
            <a:r>
              <a:rPr lang="en-US" sz="3217" dirty="0">
                <a:solidFill>
                  <a:srgbClr val="000000"/>
                </a:solidFill>
                <a:latin typeface="Inter Bold"/>
              </a:rPr>
              <a:t>.:</a:t>
            </a:r>
          </a:p>
          <a:p>
            <a:pPr algn="just">
              <a:lnSpc>
                <a:spcPts val="3931"/>
              </a:lnSpc>
            </a:pPr>
            <a:r>
              <a:rPr lang="en-US" sz="2808" dirty="0">
                <a:solidFill>
                  <a:srgbClr val="000000"/>
                </a:solidFill>
                <a:latin typeface="Inter Bold"/>
              </a:rPr>
              <a:t> 4 </a:t>
            </a:r>
            <a:r>
              <a:rPr lang="en-US" sz="2808" dirty="0" err="1">
                <a:solidFill>
                  <a:srgbClr val="000000"/>
                </a:solidFill>
                <a:latin typeface="Inter Bold"/>
              </a:rPr>
              <a:t>дипломи</a:t>
            </a:r>
            <a:r>
              <a:rPr lang="en-US" sz="2808" dirty="0">
                <a:solidFill>
                  <a:srgbClr val="000000"/>
                </a:solidFill>
                <a:latin typeface="Inter Bold"/>
              </a:rPr>
              <a:t> </a:t>
            </a:r>
            <a:r>
              <a:rPr lang="en-US" sz="2808" dirty="0" err="1">
                <a:solidFill>
                  <a:srgbClr val="000000"/>
                </a:solidFill>
                <a:latin typeface="Inter Bold"/>
              </a:rPr>
              <a:t>на</a:t>
            </a:r>
            <a:r>
              <a:rPr lang="en-US" sz="2808" dirty="0">
                <a:solidFill>
                  <a:srgbClr val="000000"/>
                </a:solidFill>
                <a:latin typeface="Inter Bold"/>
              </a:rPr>
              <a:t> </a:t>
            </a:r>
            <a:r>
              <a:rPr lang="en-US" sz="2808" dirty="0" err="1">
                <a:solidFill>
                  <a:srgbClr val="000000"/>
                </a:solidFill>
                <a:latin typeface="Inter Bold"/>
              </a:rPr>
              <a:t>обласному</a:t>
            </a:r>
            <a:r>
              <a:rPr lang="en-US" sz="2808" dirty="0">
                <a:solidFill>
                  <a:srgbClr val="000000"/>
                </a:solidFill>
                <a:latin typeface="Inter Bold"/>
              </a:rPr>
              <a:t> </a:t>
            </a:r>
            <a:r>
              <a:rPr lang="en-US" sz="2808" dirty="0" err="1">
                <a:solidFill>
                  <a:srgbClr val="000000"/>
                </a:solidFill>
                <a:latin typeface="Inter Bold"/>
              </a:rPr>
              <a:t>рівні</a:t>
            </a:r>
            <a:r>
              <a:rPr lang="en-US" sz="2808" dirty="0">
                <a:solidFill>
                  <a:srgbClr val="000000"/>
                </a:solidFill>
                <a:latin typeface="Inter Bold"/>
              </a:rPr>
              <a:t> (</a:t>
            </a:r>
            <a:r>
              <a:rPr lang="en-US" sz="2808" dirty="0" err="1">
                <a:solidFill>
                  <a:srgbClr val="000000"/>
                </a:solidFill>
                <a:latin typeface="Inter Bold"/>
              </a:rPr>
              <a:t>Ім</a:t>
            </a:r>
            <a:r>
              <a:rPr lang="en-US" sz="2808" dirty="0">
                <a:solidFill>
                  <a:srgbClr val="000000"/>
                </a:solidFill>
                <a:latin typeface="Inter Bold"/>
              </a:rPr>
              <a:t>. – 1; ІІ м. – 1; ІІІ м. – 2)</a:t>
            </a:r>
          </a:p>
        </p:txBody>
      </p:sp>
      <p:sp>
        <p:nvSpPr>
          <p:cNvPr id="10" name="Freeform 10"/>
          <p:cNvSpPr/>
          <p:nvPr/>
        </p:nvSpPr>
        <p:spPr>
          <a:xfrm>
            <a:off x="14095805" y="5759953"/>
            <a:ext cx="5184000" cy="4114800"/>
          </a:xfrm>
          <a:custGeom>
            <a:avLst/>
            <a:gdLst/>
            <a:ahLst/>
            <a:cxnLst/>
            <a:rect l="l" t="t" r="r" b="b"/>
            <a:pathLst>
              <a:path w="5184000" h="4114800">
                <a:moveTo>
                  <a:pt x="0" y="0"/>
                </a:moveTo>
                <a:lnTo>
                  <a:pt x="5184000" y="0"/>
                </a:lnTo>
                <a:lnTo>
                  <a:pt x="51840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5069793" y="2340185"/>
            <a:ext cx="8246360" cy="824636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7075"/>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1231547" y="363884"/>
            <a:ext cx="17595393" cy="1795893"/>
          </a:xfrm>
          <a:prstGeom prst="rect">
            <a:avLst/>
          </a:prstGeom>
        </p:spPr>
        <p:txBody>
          <a:bodyPr lIns="0" tIns="0" rIns="0" bIns="0" rtlCol="0" anchor="t">
            <a:spAutoFit/>
          </a:bodyPr>
          <a:lstStyle/>
          <a:p>
            <a:pPr algn="ctr">
              <a:lnSpc>
                <a:spcPts val="3887"/>
              </a:lnSpc>
            </a:pPr>
            <a:r>
              <a:rPr lang="en-US" sz="3599" spc="-237">
                <a:solidFill>
                  <a:srgbClr val="000000"/>
                </a:solidFill>
                <a:latin typeface="Nourd Bold"/>
              </a:rPr>
              <a:t>РЕЗУЛЬТАТИ УЧАСТІ У ІІ ЕТАПІ</a:t>
            </a:r>
          </a:p>
          <a:p>
            <a:pPr algn="ctr">
              <a:lnSpc>
                <a:spcPts val="3887"/>
              </a:lnSpc>
            </a:pPr>
            <a:r>
              <a:rPr lang="en-US" sz="3599" spc="-237">
                <a:solidFill>
                  <a:srgbClr val="000000"/>
                </a:solidFill>
                <a:latin typeface="Nourd Bold"/>
              </a:rPr>
              <a:t>Всеукраїнський учнівських олімпіад з базових дисциплін</a:t>
            </a:r>
          </a:p>
          <a:p>
            <a:pPr algn="l">
              <a:lnSpc>
                <a:spcPts val="6297"/>
              </a:lnSpc>
            </a:pPr>
            <a:endParaRPr lang="en-US" sz="3599" spc="-237">
              <a:solidFill>
                <a:srgbClr val="000000"/>
              </a:solidFill>
              <a:latin typeface="Nourd Bold"/>
            </a:endParaRPr>
          </a:p>
        </p:txBody>
      </p:sp>
      <p:sp>
        <p:nvSpPr>
          <p:cNvPr id="6" name="TextBox 6"/>
          <p:cNvSpPr txBox="1"/>
          <p:nvPr/>
        </p:nvSpPr>
        <p:spPr>
          <a:xfrm>
            <a:off x="4168863" y="1258877"/>
            <a:ext cx="11720761" cy="9028123"/>
          </a:xfrm>
          <a:prstGeom prst="rect">
            <a:avLst/>
          </a:prstGeom>
        </p:spPr>
        <p:txBody>
          <a:bodyPr lIns="0" tIns="0" rIns="0" bIns="0" rtlCol="0" anchor="t">
            <a:spAutoFit/>
          </a:bodyPr>
          <a:lstStyle/>
          <a:p>
            <a:pPr algn="just">
              <a:lnSpc>
                <a:spcPts val="4224"/>
              </a:lnSpc>
            </a:pPr>
            <a:r>
              <a:rPr lang="en-US" sz="3017">
                <a:solidFill>
                  <a:srgbClr val="000000"/>
                </a:solidFill>
                <a:latin typeface="Inter Bold"/>
              </a:rPr>
              <a:t>Українськамова та література – 5;</a:t>
            </a:r>
          </a:p>
          <a:p>
            <a:pPr algn="just">
              <a:lnSpc>
                <a:spcPts val="4224"/>
              </a:lnSpc>
            </a:pPr>
            <a:r>
              <a:rPr lang="en-US" sz="3017">
                <a:solidFill>
                  <a:srgbClr val="000000"/>
                </a:solidFill>
                <a:latin typeface="Inter Bold"/>
              </a:rPr>
              <a:t>Математика – 8 ;</a:t>
            </a:r>
          </a:p>
          <a:p>
            <a:pPr algn="just">
              <a:lnSpc>
                <a:spcPts val="4224"/>
              </a:lnSpc>
            </a:pPr>
            <a:r>
              <a:rPr lang="en-US" sz="3017">
                <a:solidFill>
                  <a:srgbClr val="000000"/>
                </a:solidFill>
                <a:latin typeface="Inter Bold"/>
              </a:rPr>
              <a:t>Хімія – 6;</a:t>
            </a:r>
          </a:p>
          <a:p>
            <a:pPr algn="just">
              <a:lnSpc>
                <a:spcPts val="4224"/>
              </a:lnSpc>
            </a:pPr>
            <a:r>
              <a:rPr lang="en-US" sz="3017">
                <a:solidFill>
                  <a:srgbClr val="000000"/>
                </a:solidFill>
                <a:latin typeface="Inter Bold"/>
              </a:rPr>
              <a:t>Географія – 5 ;</a:t>
            </a:r>
          </a:p>
          <a:p>
            <a:pPr algn="just">
              <a:lnSpc>
                <a:spcPts val="4224"/>
              </a:lnSpc>
            </a:pPr>
            <a:r>
              <a:rPr lang="en-US" sz="3017">
                <a:solidFill>
                  <a:srgbClr val="000000"/>
                </a:solidFill>
                <a:latin typeface="Inter Bold"/>
              </a:rPr>
              <a:t>Екологія –1 ;</a:t>
            </a:r>
          </a:p>
          <a:p>
            <a:pPr algn="just">
              <a:lnSpc>
                <a:spcPts val="4224"/>
              </a:lnSpc>
            </a:pPr>
            <a:r>
              <a:rPr lang="en-US" sz="3017">
                <a:solidFill>
                  <a:srgbClr val="000000"/>
                </a:solidFill>
                <a:latin typeface="Inter Bold"/>
              </a:rPr>
              <a:t>Зарубіжналітература – 5; </a:t>
            </a:r>
          </a:p>
          <a:p>
            <a:pPr algn="just">
              <a:lnSpc>
                <a:spcPts val="4224"/>
              </a:lnSpc>
            </a:pPr>
            <a:r>
              <a:rPr lang="en-US" sz="3017">
                <a:solidFill>
                  <a:srgbClr val="000000"/>
                </a:solidFill>
                <a:latin typeface="Inter Bold"/>
              </a:rPr>
              <a:t>Трудовенавчання – 3;</a:t>
            </a:r>
          </a:p>
          <a:p>
            <a:pPr algn="just">
              <a:lnSpc>
                <a:spcPts val="4224"/>
              </a:lnSpc>
            </a:pPr>
            <a:r>
              <a:rPr lang="en-US" sz="3017">
                <a:solidFill>
                  <a:srgbClr val="000000"/>
                </a:solidFill>
                <a:latin typeface="Inter Bold"/>
              </a:rPr>
              <a:t>Біологія –4 ;</a:t>
            </a:r>
          </a:p>
          <a:p>
            <a:pPr algn="just">
              <a:lnSpc>
                <a:spcPts val="4224"/>
              </a:lnSpc>
            </a:pPr>
            <a:r>
              <a:rPr lang="en-US" sz="3017">
                <a:solidFill>
                  <a:srgbClr val="000000"/>
                </a:solidFill>
                <a:latin typeface="Inter Bold"/>
              </a:rPr>
              <a:t>Інформаційнітехнології –2 ;</a:t>
            </a:r>
          </a:p>
          <a:p>
            <a:pPr algn="just">
              <a:lnSpc>
                <a:spcPts val="4224"/>
              </a:lnSpc>
            </a:pPr>
            <a:r>
              <a:rPr lang="en-US" sz="3017">
                <a:solidFill>
                  <a:srgbClr val="000000"/>
                </a:solidFill>
                <a:latin typeface="Inter Bold"/>
              </a:rPr>
              <a:t>Інформатика – 1;</a:t>
            </a:r>
          </a:p>
          <a:p>
            <a:pPr algn="just">
              <a:lnSpc>
                <a:spcPts val="4224"/>
              </a:lnSpc>
            </a:pPr>
            <a:r>
              <a:rPr lang="en-US" sz="3017">
                <a:solidFill>
                  <a:srgbClr val="000000"/>
                </a:solidFill>
                <a:latin typeface="Inter Bold"/>
              </a:rPr>
              <a:t>Фізика – 3;</a:t>
            </a:r>
          </a:p>
          <a:p>
            <a:pPr algn="just">
              <a:lnSpc>
                <a:spcPts val="4224"/>
              </a:lnSpc>
            </a:pPr>
            <a:r>
              <a:rPr lang="en-US" sz="3017">
                <a:solidFill>
                  <a:srgbClr val="000000"/>
                </a:solidFill>
                <a:latin typeface="Inter Bold"/>
              </a:rPr>
              <a:t>Історія – 3;</a:t>
            </a:r>
          </a:p>
          <a:p>
            <a:pPr algn="just">
              <a:lnSpc>
                <a:spcPts val="4224"/>
              </a:lnSpc>
            </a:pPr>
            <a:r>
              <a:rPr lang="en-US" sz="3017">
                <a:solidFill>
                  <a:srgbClr val="000000"/>
                </a:solidFill>
                <a:latin typeface="Inter Bold"/>
              </a:rPr>
              <a:t>Англійськамова –5 ;</a:t>
            </a:r>
          </a:p>
          <a:p>
            <a:pPr algn="just">
              <a:lnSpc>
                <a:spcPts val="4224"/>
              </a:lnSpc>
            </a:pPr>
            <a:r>
              <a:rPr lang="en-US" sz="3017">
                <a:solidFill>
                  <a:srgbClr val="000000"/>
                </a:solidFill>
                <a:latin typeface="Inter Bold"/>
              </a:rPr>
              <a:t>Французькамова –2 ;</a:t>
            </a:r>
          </a:p>
          <a:p>
            <a:pPr algn="just">
              <a:lnSpc>
                <a:spcPts val="4224"/>
              </a:lnSpc>
            </a:pPr>
            <a:r>
              <a:rPr lang="en-US" sz="3017">
                <a:solidFill>
                  <a:srgbClr val="000000"/>
                </a:solidFill>
                <a:latin typeface="Inter Bold"/>
              </a:rPr>
              <a:t>Прафознавство –1;</a:t>
            </a:r>
          </a:p>
          <a:p>
            <a:pPr algn="just">
              <a:lnSpc>
                <a:spcPts val="4224"/>
              </a:lnSpc>
            </a:pPr>
            <a:r>
              <a:rPr lang="en-US" sz="3017">
                <a:solidFill>
                  <a:srgbClr val="000000"/>
                </a:solidFill>
                <a:latin typeface="Inter Bold"/>
              </a:rPr>
              <a:t>Астрономія – 2.</a:t>
            </a:r>
          </a:p>
          <a:p>
            <a:pPr algn="just">
              <a:lnSpc>
                <a:spcPts val="3651"/>
              </a:lnSpc>
            </a:pPr>
            <a:endParaRPr lang="en-US" sz="3017">
              <a:solidFill>
                <a:srgbClr val="000000"/>
              </a:solidFill>
              <a:latin typeface="Inter Bold"/>
            </a:endParaRPr>
          </a:p>
        </p:txBody>
      </p:sp>
      <p:sp>
        <p:nvSpPr>
          <p:cNvPr id="7" name="Freeform 7"/>
          <p:cNvSpPr/>
          <p:nvPr/>
        </p:nvSpPr>
        <p:spPr>
          <a:xfrm>
            <a:off x="10458875" y="4739633"/>
            <a:ext cx="5184000" cy="4114800"/>
          </a:xfrm>
          <a:custGeom>
            <a:avLst/>
            <a:gdLst/>
            <a:ahLst/>
            <a:cxnLst/>
            <a:rect l="l" t="t" r="r" b="b"/>
            <a:pathLst>
              <a:path w="5184000" h="4114800">
                <a:moveTo>
                  <a:pt x="0" y="0"/>
                </a:moveTo>
                <a:lnTo>
                  <a:pt x="5184000" y="0"/>
                </a:lnTo>
                <a:lnTo>
                  <a:pt x="51840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5069793" y="2340185"/>
            <a:ext cx="8246360" cy="824636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7075"/>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1231547" y="363884"/>
            <a:ext cx="17595393" cy="1795893"/>
          </a:xfrm>
          <a:prstGeom prst="rect">
            <a:avLst/>
          </a:prstGeom>
        </p:spPr>
        <p:txBody>
          <a:bodyPr lIns="0" tIns="0" rIns="0" bIns="0" rtlCol="0" anchor="t">
            <a:spAutoFit/>
          </a:bodyPr>
          <a:lstStyle/>
          <a:p>
            <a:pPr algn="ctr">
              <a:lnSpc>
                <a:spcPts val="3887"/>
              </a:lnSpc>
            </a:pPr>
            <a:r>
              <a:rPr lang="en-US" sz="3599" spc="-237">
                <a:solidFill>
                  <a:srgbClr val="000000"/>
                </a:solidFill>
                <a:latin typeface="Nourd Bold"/>
              </a:rPr>
              <a:t>РЕЗУЛЬТАТИ УЧАСТІ У ІІІ ЕТАПІ</a:t>
            </a:r>
          </a:p>
          <a:p>
            <a:pPr algn="ctr">
              <a:lnSpc>
                <a:spcPts val="3887"/>
              </a:lnSpc>
            </a:pPr>
            <a:r>
              <a:rPr lang="en-US" sz="3599" spc="-237">
                <a:solidFill>
                  <a:srgbClr val="000000"/>
                </a:solidFill>
                <a:latin typeface="Nourd Bold"/>
              </a:rPr>
              <a:t>Всеукраїнський учнівських олімпіад з базових дисциплін</a:t>
            </a:r>
          </a:p>
          <a:p>
            <a:pPr algn="l">
              <a:lnSpc>
                <a:spcPts val="6297"/>
              </a:lnSpc>
            </a:pPr>
            <a:endParaRPr lang="en-US" sz="3599" spc="-237">
              <a:solidFill>
                <a:srgbClr val="000000"/>
              </a:solidFill>
              <a:latin typeface="Nourd Bold"/>
            </a:endParaRPr>
          </a:p>
        </p:txBody>
      </p:sp>
      <p:sp>
        <p:nvSpPr>
          <p:cNvPr id="9" name="TextBox 9"/>
          <p:cNvSpPr txBox="1"/>
          <p:nvPr/>
        </p:nvSpPr>
        <p:spPr>
          <a:xfrm>
            <a:off x="3950826" y="1558423"/>
            <a:ext cx="11720761" cy="6882133"/>
          </a:xfrm>
          <a:prstGeom prst="rect">
            <a:avLst/>
          </a:prstGeom>
        </p:spPr>
        <p:txBody>
          <a:bodyPr lIns="0" tIns="0" rIns="0" bIns="0" rtlCol="0" anchor="t">
            <a:spAutoFit/>
          </a:bodyPr>
          <a:lstStyle/>
          <a:p>
            <a:pPr algn="just">
              <a:lnSpc>
                <a:spcPts val="4224"/>
              </a:lnSpc>
            </a:pPr>
            <a:endParaRPr/>
          </a:p>
          <a:p>
            <a:pPr algn="just">
              <a:lnSpc>
                <a:spcPts val="4224"/>
              </a:lnSpc>
            </a:pPr>
            <a:r>
              <a:rPr lang="en-US" sz="3017">
                <a:solidFill>
                  <a:srgbClr val="000000"/>
                </a:solidFill>
                <a:latin typeface="Inter Bold"/>
              </a:rPr>
              <a:t>Математика –2 ;</a:t>
            </a:r>
          </a:p>
          <a:p>
            <a:pPr algn="just">
              <a:lnSpc>
                <a:spcPts val="4224"/>
              </a:lnSpc>
            </a:pPr>
            <a:r>
              <a:rPr lang="en-US" sz="3017">
                <a:solidFill>
                  <a:srgbClr val="000000"/>
                </a:solidFill>
                <a:latin typeface="Inter Bold"/>
              </a:rPr>
              <a:t>Хімія – 1;</a:t>
            </a:r>
          </a:p>
          <a:p>
            <a:pPr algn="just">
              <a:lnSpc>
                <a:spcPts val="4224"/>
              </a:lnSpc>
            </a:pPr>
            <a:r>
              <a:rPr lang="en-US" sz="3017">
                <a:solidFill>
                  <a:srgbClr val="000000"/>
                </a:solidFill>
                <a:latin typeface="Inter Bold"/>
              </a:rPr>
              <a:t>Географія – 1 ;</a:t>
            </a:r>
          </a:p>
          <a:p>
            <a:pPr algn="just">
              <a:lnSpc>
                <a:spcPts val="4224"/>
              </a:lnSpc>
            </a:pPr>
            <a:r>
              <a:rPr lang="en-US" sz="3017">
                <a:solidFill>
                  <a:srgbClr val="000000"/>
                </a:solidFill>
                <a:latin typeface="Inter Bold"/>
              </a:rPr>
              <a:t>Екологія – 1;</a:t>
            </a:r>
          </a:p>
          <a:p>
            <a:pPr algn="just">
              <a:lnSpc>
                <a:spcPts val="4224"/>
              </a:lnSpc>
            </a:pPr>
            <a:r>
              <a:rPr lang="en-US" sz="3017">
                <a:solidFill>
                  <a:srgbClr val="000000"/>
                </a:solidFill>
                <a:latin typeface="Inter Bold"/>
              </a:rPr>
              <a:t>Зарубіжналітература – 1; </a:t>
            </a:r>
          </a:p>
          <a:p>
            <a:pPr algn="just">
              <a:lnSpc>
                <a:spcPts val="4224"/>
              </a:lnSpc>
            </a:pPr>
            <a:r>
              <a:rPr lang="en-US" sz="3017">
                <a:solidFill>
                  <a:srgbClr val="000000"/>
                </a:solidFill>
                <a:latin typeface="Inter Bold"/>
              </a:rPr>
              <a:t>Трудовенавчання – 3;</a:t>
            </a:r>
          </a:p>
          <a:p>
            <a:pPr algn="just">
              <a:lnSpc>
                <a:spcPts val="4224"/>
              </a:lnSpc>
            </a:pPr>
            <a:r>
              <a:rPr lang="en-US" sz="3017">
                <a:solidFill>
                  <a:srgbClr val="000000"/>
                </a:solidFill>
                <a:latin typeface="Inter Bold"/>
              </a:rPr>
              <a:t>Біологія -1 ;</a:t>
            </a:r>
          </a:p>
          <a:p>
            <a:pPr algn="just">
              <a:lnSpc>
                <a:spcPts val="4224"/>
              </a:lnSpc>
            </a:pPr>
            <a:r>
              <a:rPr lang="en-US" sz="3017">
                <a:solidFill>
                  <a:srgbClr val="000000"/>
                </a:solidFill>
                <a:latin typeface="Inter Bold"/>
              </a:rPr>
              <a:t>Фізика –2 ;</a:t>
            </a:r>
          </a:p>
          <a:p>
            <a:pPr algn="just">
              <a:lnSpc>
                <a:spcPts val="4224"/>
              </a:lnSpc>
            </a:pPr>
            <a:r>
              <a:rPr lang="en-US" sz="3017">
                <a:solidFill>
                  <a:srgbClr val="000000"/>
                </a:solidFill>
                <a:latin typeface="Inter Bold"/>
              </a:rPr>
              <a:t>Англійськамова – 5;</a:t>
            </a:r>
          </a:p>
          <a:p>
            <a:pPr algn="just">
              <a:lnSpc>
                <a:spcPts val="4224"/>
              </a:lnSpc>
            </a:pPr>
            <a:r>
              <a:rPr lang="en-US" sz="3017">
                <a:solidFill>
                  <a:srgbClr val="000000"/>
                </a:solidFill>
                <a:latin typeface="Inter Bold"/>
              </a:rPr>
              <a:t>Правознавство –1;</a:t>
            </a:r>
          </a:p>
          <a:p>
            <a:pPr algn="just">
              <a:lnSpc>
                <a:spcPts val="4224"/>
              </a:lnSpc>
            </a:pPr>
            <a:endParaRPr lang="en-US" sz="3017">
              <a:solidFill>
                <a:srgbClr val="000000"/>
              </a:solidFill>
              <a:latin typeface="Inter Bold"/>
            </a:endParaRPr>
          </a:p>
          <a:p>
            <a:pPr algn="just">
              <a:lnSpc>
                <a:spcPts val="3651"/>
              </a:lnSpc>
            </a:pPr>
            <a:endParaRPr lang="en-US" sz="3017">
              <a:solidFill>
                <a:srgbClr val="000000"/>
              </a:solidFill>
              <a:latin typeface="Inter Bold"/>
            </a:endParaRPr>
          </a:p>
        </p:txBody>
      </p:sp>
      <p:sp>
        <p:nvSpPr>
          <p:cNvPr id="10" name="Freeform 10"/>
          <p:cNvSpPr/>
          <p:nvPr/>
        </p:nvSpPr>
        <p:spPr>
          <a:xfrm>
            <a:off x="10458875" y="4739633"/>
            <a:ext cx="5184000" cy="4114800"/>
          </a:xfrm>
          <a:custGeom>
            <a:avLst/>
            <a:gdLst/>
            <a:ahLst/>
            <a:cxnLst/>
            <a:rect l="l" t="t" r="r" b="b"/>
            <a:pathLst>
              <a:path w="5184000" h="4114800">
                <a:moveTo>
                  <a:pt x="0" y="0"/>
                </a:moveTo>
                <a:lnTo>
                  <a:pt x="5184000" y="0"/>
                </a:lnTo>
                <a:lnTo>
                  <a:pt x="51840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Group 2"/>
          <p:cNvGrpSpPr/>
          <p:nvPr/>
        </p:nvGrpSpPr>
        <p:grpSpPr>
          <a:xfrm>
            <a:off x="1028700" y="687908"/>
            <a:ext cx="17315161" cy="11128873"/>
            <a:chOff x="0" y="0"/>
            <a:chExt cx="2798410" cy="1798606"/>
          </a:xfrm>
        </p:grpSpPr>
        <p:sp>
          <p:nvSpPr>
            <p:cNvPr id="3" name="Freeform 3"/>
            <p:cNvSpPr/>
            <p:nvPr/>
          </p:nvSpPr>
          <p:spPr>
            <a:xfrm>
              <a:off x="0" y="0"/>
              <a:ext cx="2798410" cy="1798606"/>
            </a:xfrm>
            <a:custGeom>
              <a:avLst/>
              <a:gdLst/>
              <a:ahLst/>
              <a:cxnLst/>
              <a:rect l="l" t="t" r="r" b="b"/>
              <a:pathLst>
                <a:path w="2798410" h="1798606">
                  <a:moveTo>
                    <a:pt x="0" y="0"/>
                  </a:moveTo>
                  <a:lnTo>
                    <a:pt x="2798410" y="0"/>
                  </a:lnTo>
                  <a:lnTo>
                    <a:pt x="2798410" y="1798606"/>
                  </a:lnTo>
                  <a:lnTo>
                    <a:pt x="0" y="1798606"/>
                  </a:lnTo>
                  <a:close/>
                </a:path>
              </a:pathLst>
            </a:custGeom>
            <a:solidFill>
              <a:srgbClr val="FFD6E1"/>
            </a:solidFill>
          </p:spPr>
        </p:sp>
        <p:sp>
          <p:nvSpPr>
            <p:cNvPr id="4" name="TextBox 4"/>
            <p:cNvSpPr txBox="1"/>
            <p:nvPr/>
          </p:nvSpPr>
          <p:spPr>
            <a:xfrm>
              <a:off x="0" y="-38100"/>
              <a:ext cx="2798410" cy="1836706"/>
            </a:xfrm>
            <a:prstGeom prst="rect">
              <a:avLst/>
            </a:prstGeom>
          </p:spPr>
          <p:txBody>
            <a:bodyPr lIns="50800" tIns="50800" rIns="50800" bIns="50800" rtlCol="0" anchor="ctr"/>
            <a:lstStyle/>
            <a:p>
              <a:pPr algn="just">
                <a:lnSpc>
                  <a:spcPts val="3079"/>
                </a:lnSpc>
              </a:pPr>
              <a:r>
                <a:rPr lang="en-US" sz="2199">
                  <a:solidFill>
                    <a:srgbClr val="031926"/>
                  </a:solidFill>
                  <a:latin typeface="Open Sans Bold"/>
                </a:rPr>
                <a:t>Призери ІІ туру конкурсу краєзнавчо-дослідницьких робіт Всеукраїнської краєзнавчої експедиції учнівської молоді «Моя Батьківщина – Україна» - 2;</a:t>
              </a:r>
            </a:p>
            <a:p>
              <a:pPr algn="just">
                <a:lnSpc>
                  <a:spcPts val="3079"/>
                </a:lnSpc>
              </a:pPr>
              <a:r>
                <a:rPr lang="en-US" sz="2199">
                  <a:solidFill>
                    <a:srgbClr val="031926"/>
                  </a:solidFill>
                  <a:latin typeface="Open Sans Bold"/>
                </a:rPr>
                <a:t> Призери обласного учнівського екологічного конгресу «Живи Земле» -3;</a:t>
              </a:r>
            </a:p>
            <a:p>
              <a:pPr algn="just">
                <a:lnSpc>
                  <a:spcPts val="3079"/>
                </a:lnSpc>
              </a:pPr>
              <a:r>
                <a:rPr lang="en-US" sz="2199">
                  <a:solidFill>
                    <a:srgbClr val="031926"/>
                  </a:solidFill>
                  <a:latin typeface="Open Sans Bold"/>
                </a:rPr>
                <a:t>Список переможців територіального етапу обласного конкурсу дитячих малюнків  «Я маю право…» - 10;</a:t>
              </a:r>
            </a:p>
            <a:p>
              <a:pPr algn="just">
                <a:lnSpc>
                  <a:spcPts val="3079"/>
                </a:lnSpc>
              </a:pPr>
              <a:r>
                <a:rPr lang="en-US" sz="2199">
                  <a:solidFill>
                    <a:srgbClr val="031926"/>
                  </a:solidFill>
                  <a:latin typeface="Open Sans Bold"/>
                </a:rPr>
                <a:t>переможців </a:t>
              </a:r>
            </a:p>
            <a:p>
              <a:pPr algn="just">
                <a:lnSpc>
                  <a:spcPts val="3079"/>
                </a:lnSpc>
              </a:pPr>
              <a:r>
                <a:rPr lang="en-US" sz="2199">
                  <a:solidFill>
                    <a:srgbClr val="031926"/>
                  </a:solidFill>
                  <a:latin typeface="Open Sans Bold"/>
                </a:rPr>
                <a:t> Призери територіального етапу обласної виставки-конкурсу дитячого малюнка «Україна насвятковій листівці» -6;</a:t>
              </a:r>
            </a:p>
            <a:p>
              <a:pPr algn="just">
                <a:lnSpc>
                  <a:spcPts val="3079"/>
                </a:lnSpc>
              </a:pPr>
              <a:r>
                <a:rPr lang="en-US" sz="2199">
                  <a:solidFill>
                    <a:srgbClr val="031926"/>
                  </a:solidFill>
                  <a:latin typeface="Open Sans Bold"/>
                </a:rPr>
                <a:t> Переможці Всеукраїнському біологічному форумі учнівської та студентської молоді</a:t>
              </a:r>
            </a:p>
            <a:p>
              <a:pPr algn="just">
                <a:lnSpc>
                  <a:spcPts val="3079"/>
                </a:lnSpc>
              </a:pPr>
              <a:r>
                <a:rPr lang="en-US" sz="2199">
                  <a:solidFill>
                    <a:srgbClr val="031926"/>
                  </a:solidFill>
                  <a:latin typeface="Open Sans Bold"/>
                </a:rPr>
                <a:t>«Дотик природи 2023» -2;</a:t>
              </a:r>
            </a:p>
            <a:p>
              <a:pPr algn="just">
                <a:lnSpc>
                  <a:spcPts val="3079"/>
                </a:lnSpc>
              </a:pPr>
              <a:r>
                <a:rPr lang="en-US" sz="2199">
                  <a:solidFill>
                    <a:srgbClr val="031926"/>
                  </a:solidFill>
                  <a:latin typeface="Open Sans Bold"/>
                </a:rPr>
                <a:t>Переможці територіального етапу Всеукраїнського конкурсу «Новорічна композиція», Всеукраїнської виставки-конкурсу «Український сувенір» - 13;</a:t>
              </a:r>
            </a:p>
            <a:p>
              <a:pPr algn="just">
                <a:lnSpc>
                  <a:spcPts val="3079"/>
                </a:lnSpc>
              </a:pPr>
              <a:r>
                <a:rPr lang="en-US" sz="2199">
                  <a:solidFill>
                    <a:srgbClr val="031926"/>
                  </a:solidFill>
                  <a:latin typeface="Open Sans Bold"/>
                </a:rPr>
                <a:t>Переможцітериторіального етапу Всеукраїнської виставки-конкурсу «Український сувенір» - 1;</a:t>
              </a:r>
            </a:p>
            <a:p>
              <a:pPr algn="just">
                <a:lnSpc>
                  <a:spcPts val="3079"/>
                </a:lnSpc>
              </a:pPr>
              <a:r>
                <a:rPr lang="en-US" sz="2199">
                  <a:solidFill>
                    <a:srgbClr val="031926"/>
                  </a:solidFill>
                  <a:latin typeface="Open Sans Bold"/>
                </a:rPr>
                <a:t>Призери Всеукраїнського конкурсу-огляду внутрішнього та зовнішнього озеленення закладів освіти «Галерея кімнатних рослин» -1;</a:t>
              </a:r>
            </a:p>
            <a:p>
              <a:pPr algn="just">
                <a:lnSpc>
                  <a:spcPts val="3079"/>
                </a:lnSpc>
              </a:pPr>
              <a:r>
                <a:rPr lang="en-US" sz="2199">
                  <a:solidFill>
                    <a:srgbClr val="031926"/>
                  </a:solidFill>
                  <a:latin typeface="Open Sans Bold"/>
                </a:rPr>
                <a:t> Переможці заочного етапу Всеукраїнської краєзнавчої експедиції учнівської молоді «Моя Батьківщина - Україна» -3;</a:t>
              </a:r>
            </a:p>
            <a:p>
              <a:pPr algn="just">
                <a:lnSpc>
                  <a:spcPts val="3079"/>
                </a:lnSpc>
              </a:pPr>
              <a:r>
                <a:rPr lang="en-US" sz="2199">
                  <a:solidFill>
                    <a:srgbClr val="031926"/>
                  </a:solidFill>
                  <a:latin typeface="Open Sans Bold"/>
                </a:rPr>
                <a:t> Переможці ІІ етапу ХIV Міжнародного мовно-літературного конкурсу учнівської</a:t>
              </a:r>
            </a:p>
            <a:p>
              <a:pPr algn="just">
                <a:lnSpc>
                  <a:spcPts val="3079"/>
                </a:lnSpc>
              </a:pPr>
              <a:r>
                <a:rPr lang="en-US" sz="2199">
                  <a:solidFill>
                    <a:srgbClr val="031926"/>
                  </a:solidFill>
                  <a:latin typeface="Open Sans Bold"/>
                </a:rPr>
                <a:t>та студентської молоді імені Тараса Шевченка -9;</a:t>
              </a:r>
            </a:p>
            <a:p>
              <a:pPr algn="just">
                <a:lnSpc>
                  <a:spcPts val="3079"/>
                </a:lnSpc>
              </a:pPr>
              <a:r>
                <a:rPr lang="en-US" sz="2199">
                  <a:solidFill>
                    <a:srgbClr val="031926"/>
                  </a:solidFill>
                  <a:latin typeface="Open Sans Bold"/>
                </a:rPr>
                <a:t>Переможці ХХІV Міжнародного конкурсу з української мови імені Петра Яцика -9;</a:t>
              </a:r>
            </a:p>
            <a:p>
              <a:pPr algn="just">
                <a:lnSpc>
                  <a:spcPts val="3079"/>
                </a:lnSpc>
              </a:pPr>
              <a:r>
                <a:rPr lang="en-US" sz="2199">
                  <a:solidFill>
                    <a:srgbClr val="031926"/>
                  </a:solidFill>
                  <a:latin typeface="Open Sans Bold"/>
                </a:rPr>
                <a:t>Переможці IX обласного конкурсу читцівтворів Юрія Федьковича -5;</a:t>
              </a:r>
            </a:p>
            <a:p>
              <a:pPr algn="just">
                <a:lnSpc>
                  <a:spcPts val="3079"/>
                </a:lnSpc>
              </a:pPr>
              <a:r>
                <a:rPr lang="en-US" sz="2199">
                  <a:solidFill>
                    <a:srgbClr val="031926"/>
                  </a:solidFill>
                  <a:latin typeface="Open Sans Bold"/>
                </a:rPr>
                <a:t>Переможці обласному етапі Всеукраїнського заочного конкурсу юних фотоаматорів «Моя країна – Україна!» -4;</a:t>
              </a:r>
            </a:p>
            <a:p>
              <a:pPr algn="just">
                <a:lnSpc>
                  <a:spcPts val="3079"/>
                </a:lnSpc>
                <a:spcBef>
                  <a:spcPct val="0"/>
                </a:spcBef>
              </a:pPr>
              <a:endParaRPr lang="en-US" sz="2199">
                <a:solidFill>
                  <a:srgbClr val="031926"/>
                </a:solidFill>
                <a:latin typeface="Open Sans Bold"/>
              </a:endParaRPr>
            </a:p>
          </p:txBody>
        </p:sp>
      </p:grpSp>
      <p:sp>
        <p:nvSpPr>
          <p:cNvPr id="5" name="TextBox 5"/>
          <p:cNvSpPr txBox="1"/>
          <p:nvPr/>
        </p:nvSpPr>
        <p:spPr>
          <a:xfrm>
            <a:off x="1028700" y="-47625"/>
            <a:ext cx="14038730" cy="2244350"/>
          </a:xfrm>
          <a:prstGeom prst="rect">
            <a:avLst/>
          </a:prstGeom>
        </p:spPr>
        <p:txBody>
          <a:bodyPr lIns="0" tIns="0" rIns="0" bIns="0" rtlCol="0" anchor="t">
            <a:spAutoFit/>
          </a:bodyPr>
          <a:lstStyle/>
          <a:p>
            <a:pPr algn="ctr">
              <a:lnSpc>
                <a:spcPts val="4487"/>
              </a:lnSpc>
            </a:pPr>
            <a:r>
              <a:rPr lang="en-US" sz="3205">
                <a:solidFill>
                  <a:srgbClr val="000000"/>
                </a:solidFill>
                <a:latin typeface="PT Serif Bold"/>
              </a:rPr>
              <a:t>Робота з обдарованими дітьми</a:t>
            </a:r>
          </a:p>
          <a:p>
            <a:pPr algn="ctr">
              <a:lnSpc>
                <a:spcPts val="4487"/>
              </a:lnSpc>
            </a:pPr>
            <a:r>
              <a:rPr lang="en-US" sz="3205">
                <a:solidFill>
                  <a:srgbClr val="000000"/>
                </a:solidFill>
                <a:latin typeface="PT Serif Bold"/>
              </a:rPr>
              <a:t>Переможці та призери обласних та Всеукраїнських конкурсів, фестивалів 2023</a:t>
            </a:r>
          </a:p>
          <a:p>
            <a:pPr algn="ctr">
              <a:lnSpc>
                <a:spcPts val="4487"/>
              </a:lnSpc>
            </a:pPr>
            <a:endParaRPr lang="en-US" sz="3205">
              <a:solidFill>
                <a:srgbClr val="000000"/>
              </a:solidFill>
              <a:latin typeface="PT Serif 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0F5FF"/>
        </a:solidFill>
        <a:effectLst/>
      </p:bgPr>
    </p:bg>
    <p:spTree>
      <p:nvGrpSpPr>
        <p:cNvPr id="1" name=""/>
        <p:cNvGrpSpPr/>
        <p:nvPr/>
      </p:nvGrpSpPr>
      <p:grpSpPr>
        <a:xfrm>
          <a:off x="0" y="0"/>
          <a:ext cx="0" cy="0"/>
          <a:chOff x="0" y="0"/>
          <a:chExt cx="0" cy="0"/>
        </a:xfrm>
      </p:grpSpPr>
      <p:sp>
        <p:nvSpPr>
          <p:cNvPr id="2" name="Freeform 2"/>
          <p:cNvSpPr/>
          <p:nvPr/>
        </p:nvSpPr>
        <p:spPr>
          <a:xfrm>
            <a:off x="15454689" y="-577790"/>
            <a:ext cx="3609221" cy="3642232"/>
          </a:xfrm>
          <a:custGeom>
            <a:avLst/>
            <a:gdLst/>
            <a:ahLst/>
            <a:cxnLst/>
            <a:rect l="l" t="t" r="r" b="b"/>
            <a:pathLst>
              <a:path w="3609221" h="3642232">
                <a:moveTo>
                  <a:pt x="0" y="0"/>
                </a:moveTo>
                <a:lnTo>
                  <a:pt x="3609222" y="0"/>
                </a:lnTo>
                <a:lnTo>
                  <a:pt x="3609222" y="3642233"/>
                </a:lnTo>
                <a:lnTo>
                  <a:pt x="0" y="36422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88011" y="-145512"/>
            <a:ext cx="8790671" cy="1838049"/>
          </a:xfrm>
          <a:custGeom>
            <a:avLst/>
            <a:gdLst/>
            <a:ahLst/>
            <a:cxnLst/>
            <a:rect l="l" t="t" r="r" b="b"/>
            <a:pathLst>
              <a:path w="8790671" h="1838049">
                <a:moveTo>
                  <a:pt x="0" y="0"/>
                </a:moveTo>
                <a:lnTo>
                  <a:pt x="8790671" y="0"/>
                </a:lnTo>
                <a:lnTo>
                  <a:pt x="8790671" y="1838049"/>
                </a:lnTo>
                <a:lnTo>
                  <a:pt x="0" y="18380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flipH="1">
            <a:off x="-289345" y="8148013"/>
            <a:ext cx="4591327" cy="2890158"/>
          </a:xfrm>
          <a:custGeom>
            <a:avLst/>
            <a:gdLst/>
            <a:ahLst/>
            <a:cxnLst/>
            <a:rect l="l" t="t" r="r" b="b"/>
            <a:pathLst>
              <a:path w="4591327" h="2890158">
                <a:moveTo>
                  <a:pt x="4591327" y="0"/>
                </a:moveTo>
                <a:lnTo>
                  <a:pt x="0" y="0"/>
                </a:lnTo>
                <a:lnTo>
                  <a:pt x="0" y="2890158"/>
                </a:lnTo>
                <a:lnTo>
                  <a:pt x="4591327" y="2890158"/>
                </a:lnTo>
                <a:lnTo>
                  <a:pt x="4591327"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4014593" y="8148013"/>
            <a:ext cx="4591327" cy="2890158"/>
          </a:xfrm>
          <a:custGeom>
            <a:avLst/>
            <a:gdLst/>
            <a:ahLst/>
            <a:cxnLst/>
            <a:rect l="l" t="t" r="r" b="b"/>
            <a:pathLst>
              <a:path w="4591327" h="2890158">
                <a:moveTo>
                  <a:pt x="0" y="0"/>
                </a:moveTo>
                <a:lnTo>
                  <a:pt x="4591327" y="0"/>
                </a:lnTo>
                <a:lnTo>
                  <a:pt x="4591327" y="2890158"/>
                </a:lnTo>
                <a:lnTo>
                  <a:pt x="0" y="28901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3120621" y="1126346"/>
            <a:ext cx="12334069" cy="9160654"/>
          </a:xfrm>
          <a:custGeom>
            <a:avLst/>
            <a:gdLst/>
            <a:ahLst/>
            <a:cxnLst/>
            <a:rect l="l" t="t" r="r" b="b"/>
            <a:pathLst>
              <a:path w="12334069" h="9160654">
                <a:moveTo>
                  <a:pt x="0" y="0"/>
                </a:moveTo>
                <a:lnTo>
                  <a:pt x="12334068" y="0"/>
                </a:lnTo>
                <a:lnTo>
                  <a:pt x="12334068" y="9160654"/>
                </a:lnTo>
                <a:lnTo>
                  <a:pt x="0" y="9160654"/>
                </a:lnTo>
                <a:lnTo>
                  <a:pt x="0" y="0"/>
                </a:lnTo>
                <a:close/>
              </a:path>
            </a:pathLst>
          </a:custGeom>
          <a:blipFill>
            <a:blip r:embed="rId8"/>
            <a:stretch>
              <a:fillRect l="-668" r="-668" b="-1145"/>
            </a:stretch>
          </a:blipFill>
        </p:spPr>
      </p:sp>
      <p:sp>
        <p:nvSpPr>
          <p:cNvPr id="7" name="TextBox 7"/>
          <p:cNvSpPr txBox="1"/>
          <p:nvPr/>
        </p:nvSpPr>
        <p:spPr>
          <a:xfrm>
            <a:off x="1215778" y="-108610"/>
            <a:ext cx="7407782" cy="1351936"/>
          </a:xfrm>
          <a:prstGeom prst="rect">
            <a:avLst/>
          </a:prstGeom>
        </p:spPr>
        <p:txBody>
          <a:bodyPr lIns="0" tIns="0" rIns="0" bIns="0" rtlCol="0" anchor="t">
            <a:spAutoFit/>
          </a:bodyPr>
          <a:lstStyle/>
          <a:p>
            <a:pPr algn="l">
              <a:lnSpc>
                <a:spcPts val="9951"/>
              </a:lnSpc>
            </a:pPr>
            <a:r>
              <a:rPr lang="en-US" sz="7108">
                <a:solidFill>
                  <a:srgbClr val="FFFFFF"/>
                </a:solidFill>
                <a:latin typeface="Adore The World"/>
              </a:rPr>
              <a:t>ШТАТНИЙ РОЗПИС</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Group 2"/>
          <p:cNvGrpSpPr/>
          <p:nvPr/>
        </p:nvGrpSpPr>
        <p:grpSpPr>
          <a:xfrm>
            <a:off x="486420" y="1906273"/>
            <a:ext cx="17315161" cy="7352027"/>
            <a:chOff x="0" y="0"/>
            <a:chExt cx="2798410" cy="1188206"/>
          </a:xfrm>
        </p:grpSpPr>
        <p:sp>
          <p:nvSpPr>
            <p:cNvPr id="3" name="Freeform 3"/>
            <p:cNvSpPr/>
            <p:nvPr/>
          </p:nvSpPr>
          <p:spPr>
            <a:xfrm>
              <a:off x="0" y="0"/>
              <a:ext cx="2798410" cy="1188206"/>
            </a:xfrm>
            <a:custGeom>
              <a:avLst/>
              <a:gdLst/>
              <a:ahLst/>
              <a:cxnLst/>
              <a:rect l="l" t="t" r="r" b="b"/>
              <a:pathLst>
                <a:path w="2798410" h="1188206">
                  <a:moveTo>
                    <a:pt x="0" y="0"/>
                  </a:moveTo>
                  <a:lnTo>
                    <a:pt x="2798410" y="0"/>
                  </a:lnTo>
                  <a:lnTo>
                    <a:pt x="2798410" y="1188206"/>
                  </a:lnTo>
                  <a:lnTo>
                    <a:pt x="0" y="1188206"/>
                  </a:lnTo>
                  <a:close/>
                </a:path>
              </a:pathLst>
            </a:custGeom>
            <a:solidFill>
              <a:srgbClr val="FFD6E1"/>
            </a:solidFill>
          </p:spPr>
        </p:sp>
        <p:sp>
          <p:nvSpPr>
            <p:cNvPr id="4" name="TextBox 4"/>
            <p:cNvSpPr txBox="1"/>
            <p:nvPr/>
          </p:nvSpPr>
          <p:spPr>
            <a:xfrm>
              <a:off x="0" y="-57150"/>
              <a:ext cx="2798410" cy="1245356"/>
            </a:xfrm>
            <a:prstGeom prst="rect">
              <a:avLst/>
            </a:prstGeom>
          </p:spPr>
          <p:txBody>
            <a:bodyPr lIns="50800" tIns="50800" rIns="50800" bIns="50800" rtlCol="0" anchor="ctr"/>
            <a:lstStyle/>
            <a:p>
              <a:pPr algn="just">
                <a:lnSpc>
                  <a:spcPts val="3639"/>
                </a:lnSpc>
              </a:pPr>
              <a:r>
                <a:rPr lang="en-US" sz="2599" dirty="0" err="1">
                  <a:solidFill>
                    <a:srgbClr val="031926"/>
                  </a:solidFill>
                  <a:latin typeface="Open Sans Bold"/>
                </a:rPr>
                <a:t>Переможці</a:t>
              </a:r>
              <a:r>
                <a:rPr lang="en-US" sz="2599" dirty="0">
                  <a:solidFill>
                    <a:srgbClr val="031926"/>
                  </a:solidFill>
                  <a:latin typeface="Open Sans Bold"/>
                </a:rPr>
                <a:t> ХХІV </a:t>
              </a:r>
              <a:r>
                <a:rPr lang="en-US" sz="2599" dirty="0" err="1">
                  <a:solidFill>
                    <a:srgbClr val="031926"/>
                  </a:solidFill>
                  <a:latin typeface="Open Sans Bold"/>
                </a:rPr>
                <a:t>Міжнародного</a:t>
              </a:r>
              <a:r>
                <a:rPr lang="en-US" sz="2599" dirty="0">
                  <a:solidFill>
                    <a:srgbClr val="031926"/>
                  </a:solidFill>
                  <a:latin typeface="Open Sans Bold"/>
                </a:rPr>
                <a:t> </a:t>
              </a:r>
              <a:r>
                <a:rPr lang="en-US" sz="2599" dirty="0" err="1">
                  <a:solidFill>
                    <a:srgbClr val="031926"/>
                  </a:solidFill>
                  <a:latin typeface="Open Sans Bold"/>
                </a:rPr>
                <a:t>конкурсу</a:t>
              </a:r>
              <a:r>
                <a:rPr lang="en-US" sz="2599" dirty="0">
                  <a:solidFill>
                    <a:srgbClr val="031926"/>
                  </a:solidFill>
                  <a:latin typeface="Open Sans Bold"/>
                </a:rPr>
                <a:t> з </a:t>
              </a:r>
              <a:r>
                <a:rPr lang="en-US" sz="2599" dirty="0" err="1">
                  <a:solidFill>
                    <a:srgbClr val="031926"/>
                  </a:solidFill>
                  <a:latin typeface="Open Sans Bold"/>
                </a:rPr>
                <a:t>української</a:t>
              </a:r>
              <a:r>
                <a:rPr lang="en-US" sz="2599" dirty="0">
                  <a:solidFill>
                    <a:srgbClr val="031926"/>
                  </a:solidFill>
                  <a:latin typeface="Open Sans Bold"/>
                </a:rPr>
                <a:t> </a:t>
              </a:r>
              <a:r>
                <a:rPr lang="en-US" sz="2599" dirty="0" err="1">
                  <a:solidFill>
                    <a:srgbClr val="031926"/>
                  </a:solidFill>
                  <a:latin typeface="Open Sans Bold"/>
                </a:rPr>
                <a:t>мови</a:t>
              </a:r>
              <a:r>
                <a:rPr lang="en-US" sz="2599" dirty="0">
                  <a:solidFill>
                    <a:srgbClr val="031926"/>
                  </a:solidFill>
                  <a:latin typeface="Open Sans Bold"/>
                </a:rPr>
                <a:t> </a:t>
              </a:r>
              <a:r>
                <a:rPr lang="en-US" sz="2599" dirty="0" err="1">
                  <a:solidFill>
                    <a:srgbClr val="031926"/>
                  </a:solidFill>
                  <a:latin typeface="Open Sans Bold"/>
                </a:rPr>
                <a:t>імені</a:t>
              </a:r>
              <a:r>
                <a:rPr lang="en-US" sz="2599" dirty="0">
                  <a:solidFill>
                    <a:srgbClr val="031926"/>
                  </a:solidFill>
                  <a:latin typeface="Open Sans Bold"/>
                </a:rPr>
                <a:t> </a:t>
              </a:r>
              <a:r>
                <a:rPr lang="en-US" sz="2599" dirty="0" err="1">
                  <a:solidFill>
                    <a:srgbClr val="031926"/>
                  </a:solidFill>
                  <a:latin typeface="Open Sans Bold"/>
                </a:rPr>
                <a:t>Петра</a:t>
              </a:r>
              <a:r>
                <a:rPr lang="en-US" sz="2599" dirty="0">
                  <a:solidFill>
                    <a:srgbClr val="031926"/>
                  </a:solidFill>
                  <a:latin typeface="Open Sans Bold"/>
                </a:rPr>
                <a:t> </a:t>
              </a:r>
              <a:r>
                <a:rPr lang="en-US" sz="2599" dirty="0" err="1">
                  <a:solidFill>
                    <a:srgbClr val="031926"/>
                  </a:solidFill>
                  <a:latin typeface="Open Sans Bold"/>
                </a:rPr>
                <a:t>Яцика</a:t>
              </a:r>
              <a:r>
                <a:rPr lang="en-US" sz="2599" dirty="0">
                  <a:solidFill>
                    <a:srgbClr val="031926"/>
                  </a:solidFill>
                  <a:latin typeface="Open Sans Bold"/>
                </a:rPr>
                <a:t> -9;</a:t>
              </a:r>
            </a:p>
            <a:p>
              <a:pPr algn="just">
                <a:lnSpc>
                  <a:spcPts val="3639"/>
                </a:lnSpc>
              </a:pPr>
              <a:r>
                <a:rPr lang="en-US" sz="2599" dirty="0" err="1">
                  <a:solidFill>
                    <a:srgbClr val="031926"/>
                  </a:solidFill>
                  <a:latin typeface="Open Sans Bold"/>
                </a:rPr>
                <a:t>Переможці</a:t>
              </a:r>
              <a:r>
                <a:rPr lang="en-US" sz="2599" dirty="0">
                  <a:solidFill>
                    <a:srgbClr val="031926"/>
                  </a:solidFill>
                  <a:latin typeface="Open Sans Bold"/>
                </a:rPr>
                <a:t> IX </a:t>
              </a:r>
              <a:r>
                <a:rPr lang="en-US" sz="2599" dirty="0" err="1">
                  <a:solidFill>
                    <a:srgbClr val="031926"/>
                  </a:solidFill>
                  <a:latin typeface="Open Sans Bold"/>
                </a:rPr>
                <a:t>обласного</a:t>
              </a:r>
              <a:r>
                <a:rPr lang="en-US" sz="2599" dirty="0">
                  <a:solidFill>
                    <a:srgbClr val="031926"/>
                  </a:solidFill>
                  <a:latin typeface="Open Sans Bold"/>
                </a:rPr>
                <a:t> </a:t>
              </a:r>
              <a:r>
                <a:rPr lang="en-US" sz="2599" dirty="0" err="1">
                  <a:solidFill>
                    <a:srgbClr val="031926"/>
                  </a:solidFill>
                  <a:latin typeface="Open Sans Bold"/>
                </a:rPr>
                <a:t>конкурсу</a:t>
              </a:r>
              <a:r>
                <a:rPr lang="en-US" sz="2599" dirty="0">
                  <a:solidFill>
                    <a:srgbClr val="031926"/>
                  </a:solidFill>
                  <a:latin typeface="Open Sans Bold"/>
                </a:rPr>
                <a:t> </a:t>
              </a:r>
              <a:r>
                <a:rPr lang="en-US" sz="2599" dirty="0" err="1">
                  <a:solidFill>
                    <a:srgbClr val="031926"/>
                  </a:solidFill>
                  <a:latin typeface="Open Sans Bold"/>
                </a:rPr>
                <a:t>читців</a:t>
              </a:r>
              <a:r>
                <a:rPr lang="uk-UA" sz="2599" dirty="0">
                  <a:solidFill>
                    <a:srgbClr val="031926"/>
                  </a:solidFill>
                  <a:latin typeface="Open Sans Bold"/>
                </a:rPr>
                <a:t> </a:t>
              </a:r>
              <a:r>
                <a:rPr lang="en-US" sz="2599" dirty="0" err="1">
                  <a:solidFill>
                    <a:srgbClr val="031926"/>
                  </a:solidFill>
                  <a:latin typeface="Open Sans Bold"/>
                </a:rPr>
                <a:t>творів</a:t>
              </a:r>
              <a:r>
                <a:rPr lang="en-US" sz="2599" dirty="0">
                  <a:solidFill>
                    <a:srgbClr val="031926"/>
                  </a:solidFill>
                  <a:latin typeface="Open Sans Bold"/>
                </a:rPr>
                <a:t> </a:t>
              </a:r>
              <a:r>
                <a:rPr lang="en-US" sz="2599" dirty="0" err="1">
                  <a:solidFill>
                    <a:srgbClr val="031926"/>
                  </a:solidFill>
                  <a:latin typeface="Open Sans Bold"/>
                </a:rPr>
                <a:t>Юрія</a:t>
              </a:r>
              <a:r>
                <a:rPr lang="en-US" sz="2599" dirty="0">
                  <a:solidFill>
                    <a:srgbClr val="031926"/>
                  </a:solidFill>
                  <a:latin typeface="Open Sans Bold"/>
                </a:rPr>
                <a:t> </a:t>
              </a:r>
              <a:r>
                <a:rPr lang="en-US" sz="2599" dirty="0" err="1">
                  <a:solidFill>
                    <a:srgbClr val="031926"/>
                  </a:solidFill>
                  <a:latin typeface="Open Sans Bold"/>
                </a:rPr>
                <a:t>Федьковича</a:t>
              </a:r>
              <a:r>
                <a:rPr lang="en-US" sz="2599" dirty="0">
                  <a:solidFill>
                    <a:srgbClr val="031926"/>
                  </a:solidFill>
                  <a:latin typeface="Open Sans Bold"/>
                </a:rPr>
                <a:t> -5;</a:t>
              </a:r>
            </a:p>
            <a:p>
              <a:pPr algn="just">
                <a:lnSpc>
                  <a:spcPts val="3639"/>
                </a:lnSpc>
              </a:pPr>
              <a:r>
                <a:rPr lang="en-US" sz="2599" dirty="0" err="1">
                  <a:solidFill>
                    <a:srgbClr val="031926"/>
                  </a:solidFill>
                  <a:latin typeface="Open Sans Bold"/>
                </a:rPr>
                <a:t>Переможці</a:t>
              </a:r>
              <a:r>
                <a:rPr lang="en-US" sz="2599" dirty="0">
                  <a:solidFill>
                    <a:srgbClr val="031926"/>
                  </a:solidFill>
                  <a:latin typeface="Open Sans Bold"/>
                </a:rPr>
                <a:t> </a:t>
              </a:r>
              <a:r>
                <a:rPr lang="en-US" sz="2599" dirty="0" err="1">
                  <a:solidFill>
                    <a:srgbClr val="031926"/>
                  </a:solidFill>
                  <a:latin typeface="Open Sans Bold"/>
                </a:rPr>
                <a:t>обласному</a:t>
              </a:r>
              <a:r>
                <a:rPr lang="en-US" sz="2599" dirty="0">
                  <a:solidFill>
                    <a:srgbClr val="031926"/>
                  </a:solidFill>
                  <a:latin typeface="Open Sans Bold"/>
                </a:rPr>
                <a:t> </a:t>
              </a:r>
              <a:r>
                <a:rPr lang="en-US" sz="2599" dirty="0" err="1">
                  <a:solidFill>
                    <a:srgbClr val="031926"/>
                  </a:solidFill>
                  <a:latin typeface="Open Sans Bold"/>
                </a:rPr>
                <a:t>етапі</a:t>
              </a:r>
              <a:r>
                <a:rPr lang="en-US" sz="2599" dirty="0">
                  <a:solidFill>
                    <a:srgbClr val="031926"/>
                  </a:solidFill>
                  <a:latin typeface="Open Sans Bold"/>
                </a:rPr>
                <a:t> </a:t>
              </a:r>
              <a:r>
                <a:rPr lang="en-US" sz="2599" dirty="0" err="1">
                  <a:solidFill>
                    <a:srgbClr val="031926"/>
                  </a:solidFill>
                  <a:latin typeface="Open Sans Bold"/>
                </a:rPr>
                <a:t>Всеукраїнського</a:t>
              </a:r>
              <a:r>
                <a:rPr lang="en-US" sz="2599" dirty="0">
                  <a:solidFill>
                    <a:srgbClr val="031926"/>
                  </a:solidFill>
                  <a:latin typeface="Open Sans Bold"/>
                </a:rPr>
                <a:t> </a:t>
              </a:r>
              <a:r>
                <a:rPr lang="en-US" sz="2599" dirty="0" err="1">
                  <a:solidFill>
                    <a:srgbClr val="031926"/>
                  </a:solidFill>
                  <a:latin typeface="Open Sans Bold"/>
                </a:rPr>
                <a:t>заочного</a:t>
              </a:r>
              <a:r>
                <a:rPr lang="en-US" sz="2599" dirty="0">
                  <a:solidFill>
                    <a:srgbClr val="031926"/>
                  </a:solidFill>
                  <a:latin typeface="Open Sans Bold"/>
                </a:rPr>
                <a:t> </a:t>
              </a:r>
              <a:r>
                <a:rPr lang="en-US" sz="2599" dirty="0" err="1">
                  <a:solidFill>
                    <a:srgbClr val="031926"/>
                  </a:solidFill>
                  <a:latin typeface="Open Sans Bold"/>
                </a:rPr>
                <a:t>конкурсу</a:t>
              </a:r>
              <a:r>
                <a:rPr lang="en-US" sz="2599" dirty="0">
                  <a:solidFill>
                    <a:srgbClr val="031926"/>
                  </a:solidFill>
                  <a:latin typeface="Open Sans Bold"/>
                </a:rPr>
                <a:t> </a:t>
              </a:r>
              <a:r>
                <a:rPr lang="en-US" sz="2599" dirty="0" err="1">
                  <a:solidFill>
                    <a:srgbClr val="031926"/>
                  </a:solidFill>
                  <a:latin typeface="Open Sans Bold"/>
                </a:rPr>
                <a:t>юних</a:t>
              </a:r>
              <a:r>
                <a:rPr lang="en-US" sz="2599" dirty="0">
                  <a:solidFill>
                    <a:srgbClr val="031926"/>
                  </a:solidFill>
                  <a:latin typeface="Open Sans Bold"/>
                </a:rPr>
                <a:t> </a:t>
              </a:r>
              <a:r>
                <a:rPr lang="en-US" sz="2599" dirty="0" err="1">
                  <a:solidFill>
                    <a:srgbClr val="031926"/>
                  </a:solidFill>
                  <a:latin typeface="Open Sans Bold"/>
                </a:rPr>
                <a:t>фотоаматорів</a:t>
              </a:r>
              <a:r>
                <a:rPr lang="en-US" sz="2599" dirty="0">
                  <a:solidFill>
                    <a:srgbClr val="031926"/>
                  </a:solidFill>
                  <a:latin typeface="Open Sans Bold"/>
                </a:rPr>
                <a:t> «</a:t>
              </a:r>
              <a:r>
                <a:rPr lang="en-US" sz="2599" dirty="0" err="1">
                  <a:solidFill>
                    <a:srgbClr val="031926"/>
                  </a:solidFill>
                  <a:latin typeface="Open Sans Bold"/>
                </a:rPr>
                <a:t>Моя</a:t>
              </a:r>
              <a:r>
                <a:rPr lang="en-US" sz="2599" dirty="0">
                  <a:solidFill>
                    <a:srgbClr val="031926"/>
                  </a:solidFill>
                  <a:latin typeface="Open Sans Bold"/>
                </a:rPr>
                <a:t> </a:t>
              </a:r>
              <a:r>
                <a:rPr lang="en-US" sz="2599" dirty="0" err="1">
                  <a:solidFill>
                    <a:srgbClr val="031926"/>
                  </a:solidFill>
                  <a:latin typeface="Open Sans Bold"/>
                </a:rPr>
                <a:t>країна</a:t>
              </a:r>
              <a:r>
                <a:rPr lang="en-US" sz="2599" dirty="0">
                  <a:solidFill>
                    <a:srgbClr val="031926"/>
                  </a:solidFill>
                  <a:latin typeface="Open Sans Bold"/>
                </a:rPr>
                <a:t> – </a:t>
              </a:r>
              <a:r>
                <a:rPr lang="en-US" sz="2599" dirty="0" err="1">
                  <a:solidFill>
                    <a:srgbClr val="031926"/>
                  </a:solidFill>
                  <a:latin typeface="Open Sans Bold"/>
                </a:rPr>
                <a:t>Україна</a:t>
              </a:r>
              <a:r>
                <a:rPr lang="en-US" sz="2599" dirty="0">
                  <a:solidFill>
                    <a:srgbClr val="031926"/>
                  </a:solidFill>
                  <a:latin typeface="Open Sans Bold"/>
                </a:rPr>
                <a:t>!» -4;</a:t>
              </a:r>
            </a:p>
            <a:p>
              <a:pPr algn="just">
                <a:lnSpc>
                  <a:spcPts val="3639"/>
                </a:lnSpc>
              </a:pPr>
              <a:r>
                <a:rPr lang="en-US" sz="2599" dirty="0" err="1">
                  <a:solidFill>
                    <a:srgbClr val="031926"/>
                  </a:solidFill>
                  <a:latin typeface="Open Sans Bold"/>
                </a:rPr>
                <a:t>Призери</a:t>
              </a:r>
              <a:r>
                <a:rPr lang="en-US" sz="2599" dirty="0">
                  <a:solidFill>
                    <a:srgbClr val="031926"/>
                  </a:solidFill>
                  <a:latin typeface="Open Sans Bold"/>
                </a:rPr>
                <a:t> </a:t>
              </a:r>
              <a:r>
                <a:rPr lang="en-US" sz="2599" dirty="0" err="1">
                  <a:solidFill>
                    <a:srgbClr val="031926"/>
                  </a:solidFill>
                  <a:latin typeface="Open Sans Bold"/>
                </a:rPr>
                <a:t>Всеукраїнської</a:t>
              </a:r>
              <a:r>
                <a:rPr lang="en-US" sz="2599" dirty="0">
                  <a:solidFill>
                    <a:srgbClr val="031926"/>
                  </a:solidFill>
                  <a:latin typeface="Open Sans Bold"/>
                </a:rPr>
                <a:t> </a:t>
              </a:r>
              <a:r>
                <a:rPr lang="en-US" sz="2599" dirty="0" err="1">
                  <a:solidFill>
                    <a:srgbClr val="031926"/>
                  </a:solidFill>
                  <a:latin typeface="Open Sans Bold"/>
                </a:rPr>
                <a:t>олімпіади</a:t>
              </a:r>
              <a:r>
                <a:rPr lang="en-US" sz="2599" dirty="0">
                  <a:solidFill>
                    <a:srgbClr val="031926"/>
                  </a:solidFill>
                  <a:latin typeface="Open Sans Bold"/>
                </a:rPr>
                <a:t> «</a:t>
              </a:r>
              <a:r>
                <a:rPr lang="en-US" sz="2599" dirty="0" err="1">
                  <a:solidFill>
                    <a:srgbClr val="031926"/>
                  </a:solidFill>
                  <a:latin typeface="Open Sans Bold"/>
                </a:rPr>
                <a:t>Крок</a:t>
              </a:r>
              <a:r>
                <a:rPr lang="en-US" sz="2599" dirty="0">
                  <a:solidFill>
                    <a:srgbClr val="031926"/>
                  </a:solidFill>
                  <a:latin typeface="Open Sans Bold"/>
                </a:rPr>
                <a:t> </a:t>
              </a:r>
              <a:r>
                <a:rPr lang="en-US" sz="2599" dirty="0" err="1">
                  <a:solidFill>
                    <a:srgbClr val="031926"/>
                  </a:solidFill>
                  <a:latin typeface="Open Sans Bold"/>
                </a:rPr>
                <a:t>до</a:t>
              </a:r>
              <a:r>
                <a:rPr lang="en-US" sz="2599" dirty="0">
                  <a:solidFill>
                    <a:srgbClr val="031926"/>
                  </a:solidFill>
                  <a:latin typeface="Open Sans Bold"/>
                </a:rPr>
                <a:t> </a:t>
              </a:r>
              <a:r>
                <a:rPr lang="en-US" sz="2599" dirty="0" err="1">
                  <a:solidFill>
                    <a:srgbClr val="031926"/>
                  </a:solidFill>
                  <a:latin typeface="Open Sans Bold"/>
                </a:rPr>
                <a:t>знань</a:t>
              </a:r>
              <a:r>
                <a:rPr lang="en-US" sz="2599" dirty="0">
                  <a:solidFill>
                    <a:srgbClr val="031926"/>
                  </a:solidFill>
                  <a:latin typeface="Open Sans Bold"/>
                </a:rPr>
                <a:t>» - 1;</a:t>
              </a:r>
            </a:p>
            <a:p>
              <a:pPr algn="just">
                <a:lnSpc>
                  <a:spcPts val="3639"/>
                </a:lnSpc>
              </a:pPr>
              <a:r>
                <a:rPr lang="en-US" sz="2599" dirty="0">
                  <a:solidFill>
                    <a:srgbClr val="031926"/>
                  </a:solidFill>
                  <a:latin typeface="Open Sans Bold"/>
                </a:rPr>
                <a:t> </a:t>
              </a:r>
              <a:r>
                <a:rPr lang="en-US" sz="2599" dirty="0" err="1">
                  <a:solidFill>
                    <a:srgbClr val="031926"/>
                  </a:solidFill>
                  <a:latin typeface="Open Sans Bold"/>
                </a:rPr>
                <a:t>Команда</a:t>
              </a:r>
              <a:r>
                <a:rPr lang="en-US" sz="2599" dirty="0">
                  <a:solidFill>
                    <a:srgbClr val="031926"/>
                  </a:solidFill>
                  <a:latin typeface="Open Sans Bold"/>
                </a:rPr>
                <a:t> </a:t>
              </a:r>
              <a:r>
                <a:rPr lang="en-US" sz="2599" dirty="0" err="1">
                  <a:solidFill>
                    <a:srgbClr val="031926"/>
                  </a:solidFill>
                  <a:latin typeface="Open Sans Bold"/>
                </a:rPr>
                <a:t>переможців</a:t>
              </a:r>
              <a:r>
                <a:rPr lang="en-US" sz="2599" dirty="0">
                  <a:solidFill>
                    <a:srgbClr val="031926"/>
                  </a:solidFill>
                  <a:latin typeface="Open Sans Bold"/>
                </a:rPr>
                <a:t> «ВСЕ ПРО 100» -4;</a:t>
              </a:r>
            </a:p>
            <a:p>
              <a:pPr algn="just">
                <a:lnSpc>
                  <a:spcPts val="3639"/>
                </a:lnSpc>
              </a:pPr>
              <a:r>
                <a:rPr lang="en-US" sz="2599" dirty="0" err="1">
                  <a:solidFill>
                    <a:srgbClr val="031926"/>
                  </a:solidFill>
                  <a:latin typeface="Open Sans Bold"/>
                </a:rPr>
                <a:t>Призери</a:t>
              </a:r>
              <a:r>
                <a:rPr lang="en-US" sz="2599" dirty="0">
                  <a:solidFill>
                    <a:srgbClr val="031926"/>
                  </a:solidFill>
                  <a:latin typeface="Open Sans Bold"/>
                </a:rPr>
                <a:t> </a:t>
              </a:r>
              <a:r>
                <a:rPr lang="en-US" sz="2599" dirty="0" err="1">
                  <a:solidFill>
                    <a:srgbClr val="031926"/>
                  </a:solidFill>
                  <a:latin typeface="Open Sans Bold"/>
                </a:rPr>
                <a:t>Всеукраїнської</a:t>
              </a:r>
              <a:r>
                <a:rPr lang="en-US" sz="2599" dirty="0">
                  <a:solidFill>
                    <a:srgbClr val="031926"/>
                  </a:solidFill>
                  <a:latin typeface="Open Sans Bold"/>
                </a:rPr>
                <a:t> </a:t>
              </a:r>
              <a:r>
                <a:rPr lang="en-US" sz="2599" dirty="0" err="1">
                  <a:solidFill>
                    <a:srgbClr val="031926"/>
                  </a:solidFill>
                  <a:latin typeface="Open Sans Bold"/>
                </a:rPr>
                <a:t>інтернет-олімпіади</a:t>
              </a:r>
              <a:r>
                <a:rPr lang="en-US" sz="2599" dirty="0">
                  <a:solidFill>
                    <a:srgbClr val="031926"/>
                  </a:solidFill>
                  <a:latin typeface="Open Sans Bold"/>
                </a:rPr>
                <a:t> з </a:t>
              </a:r>
              <a:r>
                <a:rPr lang="en-US" sz="2599" dirty="0" err="1">
                  <a:solidFill>
                    <a:srgbClr val="031926"/>
                  </a:solidFill>
                  <a:latin typeface="Open Sans Bold"/>
                </a:rPr>
                <a:t>математики</a:t>
              </a:r>
              <a:r>
                <a:rPr lang="en-US" sz="2599" dirty="0">
                  <a:solidFill>
                    <a:srgbClr val="031926"/>
                  </a:solidFill>
                  <a:latin typeface="Open Sans Bold"/>
                </a:rPr>
                <a:t> </a:t>
              </a:r>
              <a:r>
                <a:rPr lang="en-US" sz="2599" dirty="0" err="1">
                  <a:solidFill>
                    <a:srgbClr val="031926"/>
                  </a:solidFill>
                  <a:latin typeface="Open Sans Bold"/>
                </a:rPr>
                <a:t>від</a:t>
              </a:r>
              <a:r>
                <a:rPr lang="en-US" sz="2599" dirty="0">
                  <a:solidFill>
                    <a:srgbClr val="031926"/>
                  </a:solidFill>
                  <a:latin typeface="Open Sans Bold"/>
                </a:rPr>
                <a:t> </a:t>
              </a:r>
              <a:r>
                <a:rPr lang="en-US" sz="2599" dirty="0" err="1">
                  <a:solidFill>
                    <a:srgbClr val="031926"/>
                  </a:solidFill>
                  <a:latin typeface="Open Sans Bold"/>
                </a:rPr>
                <a:t>проекту</a:t>
              </a:r>
              <a:r>
                <a:rPr lang="en-US" sz="2599" dirty="0">
                  <a:solidFill>
                    <a:srgbClr val="031926"/>
                  </a:solidFill>
                  <a:latin typeface="Open Sans Bold"/>
                </a:rPr>
                <a:t> «</a:t>
              </a:r>
              <a:r>
                <a:rPr lang="en-US" sz="2599" dirty="0" err="1">
                  <a:solidFill>
                    <a:srgbClr val="031926"/>
                  </a:solidFill>
                  <a:latin typeface="Open Sans Bold"/>
                </a:rPr>
                <a:t>На</a:t>
              </a:r>
              <a:r>
                <a:rPr lang="en-US" sz="2599" dirty="0">
                  <a:solidFill>
                    <a:srgbClr val="031926"/>
                  </a:solidFill>
                  <a:latin typeface="Open Sans Bold"/>
                </a:rPr>
                <a:t> </a:t>
              </a:r>
              <a:r>
                <a:rPr lang="en-US" sz="2599" dirty="0" err="1">
                  <a:solidFill>
                    <a:srgbClr val="031926"/>
                  </a:solidFill>
                  <a:latin typeface="Open Sans Bold"/>
                </a:rPr>
                <a:t>Урок</a:t>
              </a:r>
              <a:r>
                <a:rPr lang="en-US" sz="2599" dirty="0">
                  <a:solidFill>
                    <a:srgbClr val="031926"/>
                  </a:solidFill>
                  <a:latin typeface="Open Sans Bold"/>
                </a:rPr>
                <a:t>» - «</a:t>
              </a:r>
              <a:r>
                <a:rPr lang="en-US" sz="2599" dirty="0" err="1">
                  <a:solidFill>
                    <a:srgbClr val="031926"/>
                  </a:solidFill>
                  <a:latin typeface="Open Sans Bold"/>
                </a:rPr>
                <a:t>Осінь</a:t>
              </a:r>
              <a:r>
                <a:rPr lang="uk-UA" sz="2599" dirty="0">
                  <a:solidFill>
                    <a:srgbClr val="031926"/>
                  </a:solidFill>
                  <a:latin typeface="Open Sans Bold"/>
                </a:rPr>
                <a:t> </a:t>
              </a:r>
              <a:r>
                <a:rPr lang="en-US" sz="2599" dirty="0">
                  <a:solidFill>
                    <a:srgbClr val="031926"/>
                  </a:solidFill>
                  <a:latin typeface="Open Sans Bold"/>
                </a:rPr>
                <a:t>2023» </a:t>
              </a:r>
              <a:r>
                <a:rPr lang="en-US" sz="2599" dirty="0" err="1">
                  <a:solidFill>
                    <a:srgbClr val="031926"/>
                  </a:solidFill>
                  <a:latin typeface="Open Sans Bold"/>
                </a:rPr>
                <a:t>та</a:t>
              </a:r>
              <a:r>
                <a:rPr lang="en-US" sz="2599" dirty="0">
                  <a:solidFill>
                    <a:srgbClr val="031926"/>
                  </a:solidFill>
                  <a:latin typeface="Open Sans Bold"/>
                </a:rPr>
                <a:t> «Зима-2024» -13;</a:t>
              </a:r>
            </a:p>
            <a:p>
              <a:pPr algn="just">
                <a:lnSpc>
                  <a:spcPts val="3639"/>
                </a:lnSpc>
              </a:pPr>
              <a:r>
                <a:rPr lang="en-US" sz="2599" dirty="0" err="1">
                  <a:solidFill>
                    <a:srgbClr val="031926"/>
                  </a:solidFill>
                  <a:latin typeface="Open Sans Bold"/>
                </a:rPr>
                <a:t>Призери</a:t>
              </a:r>
              <a:r>
                <a:rPr lang="en-US" sz="2599" dirty="0">
                  <a:solidFill>
                    <a:srgbClr val="031926"/>
                  </a:solidFill>
                  <a:latin typeface="Open Sans Bold"/>
                </a:rPr>
                <a:t> </a:t>
              </a:r>
              <a:r>
                <a:rPr lang="en-US" sz="2599" dirty="0" err="1">
                  <a:solidFill>
                    <a:srgbClr val="031926"/>
                  </a:solidFill>
                  <a:latin typeface="Open Sans Bold"/>
                </a:rPr>
                <a:t>Міжнародного</a:t>
              </a:r>
              <a:r>
                <a:rPr lang="en-US" sz="2599" dirty="0">
                  <a:solidFill>
                    <a:srgbClr val="031926"/>
                  </a:solidFill>
                  <a:latin typeface="Open Sans Bold"/>
                </a:rPr>
                <a:t> </a:t>
              </a:r>
              <a:r>
                <a:rPr lang="en-US" sz="2599" dirty="0" err="1">
                  <a:solidFill>
                    <a:srgbClr val="031926"/>
                  </a:solidFill>
                  <a:latin typeface="Open Sans Bold"/>
                </a:rPr>
                <a:t>математичного</a:t>
              </a:r>
              <a:r>
                <a:rPr lang="en-US" sz="2599" dirty="0">
                  <a:solidFill>
                    <a:srgbClr val="031926"/>
                  </a:solidFill>
                  <a:latin typeface="Open Sans Bold"/>
                </a:rPr>
                <a:t> </a:t>
              </a:r>
              <a:r>
                <a:rPr lang="en-US" sz="2599" dirty="0" err="1">
                  <a:solidFill>
                    <a:srgbClr val="031926"/>
                  </a:solidFill>
                  <a:latin typeface="Open Sans Bold"/>
                </a:rPr>
                <a:t>конкурсу</a:t>
              </a:r>
              <a:r>
                <a:rPr lang="en-US" sz="2599" dirty="0">
                  <a:solidFill>
                    <a:srgbClr val="031926"/>
                  </a:solidFill>
                  <a:latin typeface="Open Sans Bold"/>
                </a:rPr>
                <a:t> «</a:t>
              </a:r>
              <a:r>
                <a:rPr lang="en-US" sz="2599" dirty="0" err="1">
                  <a:solidFill>
                    <a:srgbClr val="031926"/>
                  </a:solidFill>
                  <a:latin typeface="Open Sans Bold"/>
                </a:rPr>
                <a:t>Кенгуру</a:t>
              </a:r>
              <a:r>
                <a:rPr lang="en-US" sz="2599" dirty="0">
                  <a:solidFill>
                    <a:srgbClr val="031926"/>
                  </a:solidFill>
                  <a:latin typeface="Open Sans Bold"/>
                </a:rPr>
                <a:t>» - 12;</a:t>
              </a:r>
            </a:p>
            <a:p>
              <a:pPr algn="just">
                <a:lnSpc>
                  <a:spcPts val="3639"/>
                </a:lnSpc>
              </a:pPr>
              <a:r>
                <a:rPr lang="en-US" sz="2599" dirty="0">
                  <a:solidFill>
                    <a:srgbClr val="031926"/>
                  </a:solidFill>
                  <a:latin typeface="Open Sans Bold"/>
                </a:rPr>
                <a:t> </a:t>
              </a:r>
              <a:r>
                <a:rPr lang="en-US" sz="2599" dirty="0" err="1">
                  <a:solidFill>
                    <a:srgbClr val="031926"/>
                  </a:solidFill>
                  <a:latin typeface="Open Sans Bold"/>
                </a:rPr>
                <a:t>Призер</a:t>
              </a:r>
              <a:r>
                <a:rPr lang="en-US" sz="2599" dirty="0">
                  <a:solidFill>
                    <a:srgbClr val="031926"/>
                  </a:solidFill>
                  <a:latin typeface="Open Sans Bold"/>
                </a:rPr>
                <a:t> </a:t>
              </a:r>
              <a:r>
                <a:rPr lang="en-US" sz="2599" dirty="0" err="1">
                  <a:solidFill>
                    <a:srgbClr val="031926"/>
                  </a:solidFill>
                  <a:latin typeface="Open Sans Bold"/>
                </a:rPr>
                <a:t>на</a:t>
              </a:r>
              <a:r>
                <a:rPr lang="en-US" sz="2599" dirty="0">
                  <a:solidFill>
                    <a:srgbClr val="031926"/>
                  </a:solidFill>
                  <a:latin typeface="Open Sans Bold"/>
                </a:rPr>
                <a:t> </a:t>
              </a:r>
              <a:r>
                <a:rPr lang="en-US" sz="2599" dirty="0" err="1">
                  <a:solidFill>
                    <a:srgbClr val="031926"/>
                  </a:solidFill>
                  <a:latin typeface="Open Sans Bold"/>
                </a:rPr>
                <a:t>Всеукраїнському</a:t>
              </a:r>
              <a:r>
                <a:rPr lang="en-US" sz="2599" dirty="0">
                  <a:solidFill>
                    <a:srgbClr val="031926"/>
                  </a:solidFill>
                  <a:latin typeface="Open Sans Bold"/>
                </a:rPr>
                <a:t> </a:t>
              </a:r>
              <a:r>
                <a:rPr lang="en-US" sz="2599" dirty="0" err="1">
                  <a:solidFill>
                    <a:srgbClr val="031926"/>
                  </a:solidFill>
                  <a:latin typeface="Open Sans Bold"/>
                </a:rPr>
                <a:t>етапі</a:t>
              </a:r>
              <a:r>
                <a:rPr lang="en-US" sz="2599" dirty="0">
                  <a:solidFill>
                    <a:srgbClr val="031926"/>
                  </a:solidFill>
                  <a:latin typeface="Open Sans Bold"/>
                </a:rPr>
                <a:t> </a:t>
              </a:r>
              <a:r>
                <a:rPr lang="en-US" sz="2599" dirty="0" err="1">
                  <a:solidFill>
                    <a:srgbClr val="031926"/>
                  </a:solidFill>
                  <a:latin typeface="Open Sans Bold"/>
                </a:rPr>
                <a:t>олімпіади</a:t>
              </a:r>
              <a:r>
                <a:rPr lang="en-US" sz="2599" dirty="0">
                  <a:solidFill>
                    <a:srgbClr val="031926"/>
                  </a:solidFill>
                  <a:latin typeface="Open Sans Bold"/>
                </a:rPr>
                <a:t> з </a:t>
              </a:r>
              <a:r>
                <a:rPr lang="en-US" sz="2599" dirty="0" err="1">
                  <a:solidFill>
                    <a:srgbClr val="031926"/>
                  </a:solidFill>
                  <a:latin typeface="Open Sans Bold"/>
                </a:rPr>
                <a:t>хімії</a:t>
              </a:r>
              <a:r>
                <a:rPr lang="en-US" sz="2599" dirty="0">
                  <a:solidFill>
                    <a:srgbClr val="031926"/>
                  </a:solidFill>
                  <a:latin typeface="Open Sans Bold"/>
                </a:rPr>
                <a:t> -1;</a:t>
              </a:r>
            </a:p>
            <a:p>
              <a:pPr algn="just">
                <a:lnSpc>
                  <a:spcPts val="3639"/>
                </a:lnSpc>
                <a:spcBef>
                  <a:spcPct val="0"/>
                </a:spcBef>
              </a:pPr>
              <a:endParaRPr lang="en-US" sz="2599" dirty="0">
                <a:solidFill>
                  <a:srgbClr val="031926"/>
                </a:solidFill>
                <a:latin typeface="Open Sans Bold"/>
              </a:endParaRPr>
            </a:p>
          </p:txBody>
        </p:sp>
      </p:grpSp>
      <p:sp>
        <p:nvSpPr>
          <p:cNvPr id="5" name="TextBox 5"/>
          <p:cNvSpPr txBox="1"/>
          <p:nvPr/>
        </p:nvSpPr>
        <p:spPr>
          <a:xfrm>
            <a:off x="1028700" y="-47625"/>
            <a:ext cx="14038730" cy="2244350"/>
          </a:xfrm>
          <a:prstGeom prst="rect">
            <a:avLst/>
          </a:prstGeom>
        </p:spPr>
        <p:txBody>
          <a:bodyPr lIns="0" tIns="0" rIns="0" bIns="0" rtlCol="0" anchor="t">
            <a:spAutoFit/>
          </a:bodyPr>
          <a:lstStyle/>
          <a:p>
            <a:pPr algn="ctr">
              <a:lnSpc>
                <a:spcPts val="4487"/>
              </a:lnSpc>
            </a:pPr>
            <a:r>
              <a:rPr lang="en-US" sz="3205">
                <a:solidFill>
                  <a:srgbClr val="000000"/>
                </a:solidFill>
                <a:latin typeface="PT Serif Bold"/>
              </a:rPr>
              <a:t>Робота з обдарованими дітьми</a:t>
            </a:r>
          </a:p>
          <a:p>
            <a:pPr algn="ctr">
              <a:lnSpc>
                <a:spcPts val="4487"/>
              </a:lnSpc>
            </a:pPr>
            <a:r>
              <a:rPr lang="en-US" sz="3205">
                <a:solidFill>
                  <a:srgbClr val="000000"/>
                </a:solidFill>
                <a:latin typeface="PT Serif Bold"/>
              </a:rPr>
              <a:t>Переможці та призери обласних та Всеукраїнських конкурсів, фестивалів 2023</a:t>
            </a:r>
          </a:p>
          <a:p>
            <a:pPr algn="ctr">
              <a:lnSpc>
                <a:spcPts val="4487"/>
              </a:lnSpc>
            </a:pPr>
            <a:endParaRPr lang="en-US" sz="3205">
              <a:solidFill>
                <a:srgbClr val="000000"/>
              </a:solidFill>
              <a:latin typeface="PT Serif Bo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Freeform 2"/>
          <p:cNvSpPr/>
          <p:nvPr/>
        </p:nvSpPr>
        <p:spPr>
          <a:xfrm>
            <a:off x="6898395" y="1028700"/>
            <a:ext cx="5519910" cy="7359879"/>
          </a:xfrm>
          <a:custGeom>
            <a:avLst/>
            <a:gdLst/>
            <a:ahLst/>
            <a:cxnLst/>
            <a:rect l="l" t="t" r="r" b="b"/>
            <a:pathLst>
              <a:path w="5519910" h="7359879">
                <a:moveTo>
                  <a:pt x="0" y="0"/>
                </a:moveTo>
                <a:lnTo>
                  <a:pt x="5519910" y="0"/>
                </a:lnTo>
                <a:lnTo>
                  <a:pt x="5519910" y="7359879"/>
                </a:lnTo>
                <a:lnTo>
                  <a:pt x="0" y="7359879"/>
                </a:lnTo>
                <a:lnTo>
                  <a:pt x="0" y="0"/>
                </a:lnTo>
                <a:close/>
              </a:path>
            </a:pathLst>
          </a:custGeom>
          <a:blipFill>
            <a:blip r:embed="rId2"/>
            <a:stretch>
              <a:fillRect/>
            </a:stretch>
          </a:blipFill>
        </p:spPr>
      </p:sp>
      <p:sp>
        <p:nvSpPr>
          <p:cNvPr id="3" name="Freeform 3"/>
          <p:cNvSpPr/>
          <p:nvPr/>
        </p:nvSpPr>
        <p:spPr>
          <a:xfrm>
            <a:off x="12768090" y="2524689"/>
            <a:ext cx="5519910" cy="7359879"/>
          </a:xfrm>
          <a:custGeom>
            <a:avLst/>
            <a:gdLst/>
            <a:ahLst/>
            <a:cxnLst/>
            <a:rect l="l" t="t" r="r" b="b"/>
            <a:pathLst>
              <a:path w="5519910" h="7359879">
                <a:moveTo>
                  <a:pt x="0" y="0"/>
                </a:moveTo>
                <a:lnTo>
                  <a:pt x="5519910" y="0"/>
                </a:lnTo>
                <a:lnTo>
                  <a:pt x="5519910" y="7359879"/>
                </a:lnTo>
                <a:lnTo>
                  <a:pt x="0" y="7359879"/>
                </a:lnTo>
                <a:lnTo>
                  <a:pt x="0" y="0"/>
                </a:lnTo>
                <a:close/>
              </a:path>
            </a:pathLst>
          </a:custGeom>
          <a:blipFill>
            <a:blip r:embed="rId3"/>
            <a:stretch>
              <a:fillRect/>
            </a:stretch>
          </a:blipFill>
        </p:spPr>
      </p:sp>
      <p:sp>
        <p:nvSpPr>
          <p:cNvPr id="4" name="Freeform 4"/>
          <p:cNvSpPr/>
          <p:nvPr/>
        </p:nvSpPr>
        <p:spPr>
          <a:xfrm>
            <a:off x="1028700" y="2369031"/>
            <a:ext cx="5519910" cy="7359879"/>
          </a:xfrm>
          <a:custGeom>
            <a:avLst/>
            <a:gdLst/>
            <a:ahLst/>
            <a:cxnLst/>
            <a:rect l="l" t="t" r="r" b="b"/>
            <a:pathLst>
              <a:path w="5519910" h="7359879">
                <a:moveTo>
                  <a:pt x="0" y="0"/>
                </a:moveTo>
                <a:lnTo>
                  <a:pt x="5519910" y="0"/>
                </a:lnTo>
                <a:lnTo>
                  <a:pt x="5519910" y="7359880"/>
                </a:lnTo>
                <a:lnTo>
                  <a:pt x="0" y="7359880"/>
                </a:lnTo>
                <a:lnTo>
                  <a:pt x="0" y="0"/>
                </a:lnTo>
                <a:close/>
              </a:path>
            </a:pathLst>
          </a:custGeom>
          <a:blipFill>
            <a:blip r:embed="rId4"/>
            <a:stretch>
              <a:fillRect/>
            </a:stretch>
          </a:blipFill>
        </p:spPr>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Freeform 2"/>
          <p:cNvSpPr/>
          <p:nvPr/>
        </p:nvSpPr>
        <p:spPr>
          <a:xfrm>
            <a:off x="11942631" y="1262345"/>
            <a:ext cx="5519910" cy="7359879"/>
          </a:xfrm>
          <a:custGeom>
            <a:avLst/>
            <a:gdLst/>
            <a:ahLst/>
            <a:cxnLst/>
            <a:rect l="l" t="t" r="r" b="b"/>
            <a:pathLst>
              <a:path w="5519910" h="7359879">
                <a:moveTo>
                  <a:pt x="0" y="0"/>
                </a:moveTo>
                <a:lnTo>
                  <a:pt x="5519910" y="0"/>
                </a:lnTo>
                <a:lnTo>
                  <a:pt x="5519910" y="7359879"/>
                </a:lnTo>
                <a:lnTo>
                  <a:pt x="0" y="7359879"/>
                </a:lnTo>
                <a:lnTo>
                  <a:pt x="0" y="0"/>
                </a:lnTo>
                <a:close/>
              </a:path>
            </a:pathLst>
          </a:custGeom>
          <a:blipFill>
            <a:blip r:embed="rId2"/>
            <a:stretch>
              <a:fillRect/>
            </a:stretch>
          </a:blipFill>
        </p:spPr>
      </p:sp>
      <p:sp>
        <p:nvSpPr>
          <p:cNvPr id="3" name="Freeform 3"/>
          <p:cNvSpPr/>
          <p:nvPr/>
        </p:nvSpPr>
        <p:spPr>
          <a:xfrm>
            <a:off x="1842395" y="1262345"/>
            <a:ext cx="9270991" cy="7359879"/>
          </a:xfrm>
          <a:custGeom>
            <a:avLst/>
            <a:gdLst/>
            <a:ahLst/>
            <a:cxnLst/>
            <a:rect l="l" t="t" r="r" b="b"/>
            <a:pathLst>
              <a:path w="9270991" h="7359879">
                <a:moveTo>
                  <a:pt x="0" y="0"/>
                </a:moveTo>
                <a:lnTo>
                  <a:pt x="9270992" y="0"/>
                </a:lnTo>
                <a:lnTo>
                  <a:pt x="9270992" y="7359879"/>
                </a:lnTo>
                <a:lnTo>
                  <a:pt x="0" y="7359879"/>
                </a:lnTo>
                <a:lnTo>
                  <a:pt x="0" y="0"/>
                </a:lnTo>
                <a:close/>
              </a:path>
            </a:pathLst>
          </a:custGeom>
          <a:blipFill>
            <a:blip r:embed="rId3"/>
            <a:stretch>
              <a:fillRect l="-2924" r="-2924"/>
            </a:stretch>
          </a:blipFill>
        </p:spPr>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60300" y="70990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cap="sq">
              <a:solidFill>
                <a:srgbClr val="000000"/>
              </a:solidFill>
              <a:prstDash val="solid"/>
              <a:miter/>
            </a:ln>
          </p:spPr>
        </p:sp>
        <p:sp>
          <p:nvSpPr>
            <p:cNvPr id="19" name="TextBox 19"/>
            <p:cNvSpPr txBox="1"/>
            <p:nvPr/>
          </p:nvSpPr>
          <p:spPr>
            <a:xfrm>
              <a:off x="0" y="-38100"/>
              <a:ext cx="4521135" cy="265829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43935" y="27613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26" name="Group 26"/>
          <p:cNvGrpSpPr/>
          <p:nvPr/>
        </p:nvGrpSpPr>
        <p:grpSpPr>
          <a:xfrm>
            <a:off x="14450775" y="2108145"/>
            <a:ext cx="3666838" cy="947966"/>
            <a:chOff x="0" y="0"/>
            <a:chExt cx="3623462" cy="936752"/>
          </a:xfrm>
        </p:grpSpPr>
        <p:sp>
          <p:nvSpPr>
            <p:cNvPr id="27" name="Freeform 27"/>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8" name="Freeform 28"/>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29" name="Freeform 29"/>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30" name="Freeform 30"/>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1" name="Freeform 31"/>
          <p:cNvSpPr/>
          <p:nvPr/>
        </p:nvSpPr>
        <p:spPr>
          <a:xfrm rot="795082">
            <a:off x="15933246" y="8671579"/>
            <a:ext cx="1507058" cy="1507058"/>
          </a:xfrm>
          <a:custGeom>
            <a:avLst/>
            <a:gdLst/>
            <a:ahLst/>
            <a:cxnLst/>
            <a:rect l="l" t="t" r="r" b="b"/>
            <a:pathLst>
              <a:path w="1507058" h="1507058">
                <a:moveTo>
                  <a:pt x="0" y="0"/>
                </a:moveTo>
                <a:lnTo>
                  <a:pt x="1507057" y="0"/>
                </a:lnTo>
                <a:lnTo>
                  <a:pt x="1507057" y="1507058"/>
                </a:lnTo>
                <a:lnTo>
                  <a:pt x="0" y="15070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2" name="Freeform 32"/>
          <p:cNvSpPr/>
          <p:nvPr/>
        </p:nvSpPr>
        <p:spPr>
          <a:xfrm rot="-1538653">
            <a:off x="16091191" y="3592079"/>
            <a:ext cx="666081" cy="2261385"/>
          </a:xfrm>
          <a:custGeom>
            <a:avLst/>
            <a:gdLst/>
            <a:ahLst/>
            <a:cxnLst/>
            <a:rect l="l" t="t" r="r" b="b"/>
            <a:pathLst>
              <a:path w="666081" h="2261385">
                <a:moveTo>
                  <a:pt x="0" y="0"/>
                </a:moveTo>
                <a:lnTo>
                  <a:pt x="666081" y="0"/>
                </a:lnTo>
                <a:lnTo>
                  <a:pt x="666081" y="2261386"/>
                </a:lnTo>
                <a:lnTo>
                  <a:pt x="0" y="22613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3" name="Freeform 33"/>
          <p:cNvSpPr/>
          <p:nvPr/>
        </p:nvSpPr>
        <p:spPr>
          <a:xfrm>
            <a:off x="9714366" y="5886224"/>
            <a:ext cx="5700605" cy="4114800"/>
          </a:xfrm>
          <a:custGeom>
            <a:avLst/>
            <a:gdLst/>
            <a:ahLst/>
            <a:cxnLst/>
            <a:rect l="l" t="t" r="r" b="b"/>
            <a:pathLst>
              <a:path w="5700605" h="4114800">
                <a:moveTo>
                  <a:pt x="0" y="0"/>
                </a:moveTo>
                <a:lnTo>
                  <a:pt x="5700605" y="0"/>
                </a:lnTo>
                <a:lnTo>
                  <a:pt x="570060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4" name="TextBox 34"/>
          <p:cNvSpPr txBox="1"/>
          <p:nvPr/>
        </p:nvSpPr>
        <p:spPr>
          <a:xfrm>
            <a:off x="828432" y="807410"/>
            <a:ext cx="16764535" cy="1124203"/>
          </a:xfrm>
          <a:prstGeom prst="rect">
            <a:avLst/>
          </a:prstGeom>
        </p:spPr>
        <p:txBody>
          <a:bodyPr lIns="0" tIns="0" rIns="0" bIns="0" rtlCol="0" anchor="t">
            <a:spAutoFit/>
          </a:bodyPr>
          <a:lstStyle/>
          <a:p>
            <a:pPr algn="ctr">
              <a:lnSpc>
                <a:spcPts val="4017"/>
              </a:lnSpc>
            </a:pPr>
            <a:r>
              <a:rPr lang="en-US" sz="4099" spc="77">
                <a:solidFill>
                  <a:srgbClr val="090847"/>
                </a:solidFill>
                <a:latin typeface="Adore The World"/>
              </a:rPr>
              <a:t>Результати навчальних досягнень учнів </a:t>
            </a:r>
          </a:p>
          <a:p>
            <a:pPr algn="ctr">
              <a:lnSpc>
                <a:spcPts val="4017"/>
              </a:lnSpc>
            </a:pPr>
            <a:r>
              <a:rPr lang="en-US" sz="4099" spc="77">
                <a:solidFill>
                  <a:srgbClr val="090847"/>
                </a:solidFill>
                <a:latin typeface="Adore The World"/>
              </a:rPr>
              <a:t> ОЗО «Клішковецький ЗЗСО І-ІІІ ступенів» за 2023/2024 н.р.</a:t>
            </a:r>
          </a:p>
        </p:txBody>
      </p:sp>
      <p:sp>
        <p:nvSpPr>
          <p:cNvPr id="35" name="TextBox 35"/>
          <p:cNvSpPr txBox="1"/>
          <p:nvPr/>
        </p:nvSpPr>
        <p:spPr>
          <a:xfrm>
            <a:off x="1232447" y="3635998"/>
            <a:ext cx="13886405" cy="2380616"/>
          </a:xfrm>
          <a:prstGeom prst="rect">
            <a:avLst/>
          </a:prstGeom>
        </p:spPr>
        <p:txBody>
          <a:bodyPr lIns="0" tIns="0" rIns="0" bIns="0" rtlCol="0" anchor="t">
            <a:spAutoFit/>
          </a:bodyPr>
          <a:lstStyle/>
          <a:p>
            <a:pPr algn="ctr">
              <a:lnSpc>
                <a:spcPts val="4759"/>
              </a:lnSpc>
              <a:spcBef>
                <a:spcPct val="0"/>
              </a:spcBef>
            </a:pPr>
            <a:r>
              <a:rPr lang="en-US" sz="3399">
                <a:solidFill>
                  <a:srgbClr val="090847"/>
                </a:solidFill>
                <a:latin typeface="Open Sans Bold"/>
              </a:rPr>
              <a:t>На високий рівень 2023/2024 н.р закінчили – 39 учнів (17%), мають оцінки достатнього рівня – 51 учнів (22%), достатньо-середнього рівня – 130 учнів (57%), початкового рівня – 8 учнів  (4%)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60300" y="70990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cap="sq">
              <a:solidFill>
                <a:srgbClr val="000000"/>
              </a:solidFill>
              <a:prstDash val="solid"/>
              <a:miter/>
            </a:ln>
          </p:spPr>
        </p:sp>
        <p:sp>
          <p:nvSpPr>
            <p:cNvPr id="19" name="TextBox 19"/>
            <p:cNvSpPr txBox="1"/>
            <p:nvPr/>
          </p:nvSpPr>
          <p:spPr>
            <a:xfrm>
              <a:off x="0" y="-38100"/>
              <a:ext cx="4521135" cy="265829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43935" y="27613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26" name="Group 26"/>
          <p:cNvGrpSpPr/>
          <p:nvPr/>
        </p:nvGrpSpPr>
        <p:grpSpPr>
          <a:xfrm>
            <a:off x="14450775" y="2108145"/>
            <a:ext cx="3666838" cy="947966"/>
            <a:chOff x="0" y="0"/>
            <a:chExt cx="3623462" cy="936752"/>
          </a:xfrm>
        </p:grpSpPr>
        <p:sp>
          <p:nvSpPr>
            <p:cNvPr id="27" name="Freeform 27"/>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8" name="Freeform 28"/>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29" name="Freeform 29"/>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30" name="Freeform 30"/>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1" name="Freeform 31"/>
          <p:cNvSpPr/>
          <p:nvPr/>
        </p:nvSpPr>
        <p:spPr>
          <a:xfrm rot="795082">
            <a:off x="15933246" y="8671579"/>
            <a:ext cx="1507058" cy="1507058"/>
          </a:xfrm>
          <a:custGeom>
            <a:avLst/>
            <a:gdLst/>
            <a:ahLst/>
            <a:cxnLst/>
            <a:rect l="l" t="t" r="r" b="b"/>
            <a:pathLst>
              <a:path w="1507058" h="1507058">
                <a:moveTo>
                  <a:pt x="0" y="0"/>
                </a:moveTo>
                <a:lnTo>
                  <a:pt x="1507057" y="0"/>
                </a:lnTo>
                <a:lnTo>
                  <a:pt x="1507057" y="1507058"/>
                </a:lnTo>
                <a:lnTo>
                  <a:pt x="0" y="15070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2" name="Freeform 32"/>
          <p:cNvSpPr/>
          <p:nvPr/>
        </p:nvSpPr>
        <p:spPr>
          <a:xfrm rot="-1538653">
            <a:off x="16091191" y="3592079"/>
            <a:ext cx="666081" cy="2261385"/>
          </a:xfrm>
          <a:custGeom>
            <a:avLst/>
            <a:gdLst/>
            <a:ahLst/>
            <a:cxnLst/>
            <a:rect l="l" t="t" r="r" b="b"/>
            <a:pathLst>
              <a:path w="666081" h="2261385">
                <a:moveTo>
                  <a:pt x="0" y="0"/>
                </a:moveTo>
                <a:lnTo>
                  <a:pt x="666081" y="0"/>
                </a:lnTo>
                <a:lnTo>
                  <a:pt x="666081" y="2261386"/>
                </a:lnTo>
                <a:lnTo>
                  <a:pt x="0" y="22613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3" name="Freeform 33"/>
          <p:cNvSpPr/>
          <p:nvPr/>
        </p:nvSpPr>
        <p:spPr>
          <a:xfrm>
            <a:off x="2797147" y="2943903"/>
            <a:ext cx="10244323" cy="6466615"/>
          </a:xfrm>
          <a:custGeom>
            <a:avLst/>
            <a:gdLst/>
            <a:ahLst/>
            <a:cxnLst/>
            <a:rect l="l" t="t" r="r" b="b"/>
            <a:pathLst>
              <a:path w="10244323" h="6466615">
                <a:moveTo>
                  <a:pt x="0" y="0"/>
                </a:moveTo>
                <a:lnTo>
                  <a:pt x="10244323" y="0"/>
                </a:lnTo>
                <a:lnTo>
                  <a:pt x="10244323" y="6466615"/>
                </a:lnTo>
                <a:lnTo>
                  <a:pt x="0" y="6466615"/>
                </a:lnTo>
                <a:lnTo>
                  <a:pt x="0" y="0"/>
                </a:lnTo>
                <a:close/>
              </a:path>
            </a:pathLst>
          </a:custGeom>
          <a:blipFill>
            <a:blip r:embed="rId8"/>
            <a:stretch>
              <a:fillRect t="-123" b="-123"/>
            </a:stretch>
          </a:blipFill>
        </p:spPr>
      </p:sp>
      <p:sp>
        <p:nvSpPr>
          <p:cNvPr id="34" name="TextBox 34"/>
          <p:cNvSpPr txBox="1"/>
          <p:nvPr/>
        </p:nvSpPr>
        <p:spPr>
          <a:xfrm>
            <a:off x="828432" y="807410"/>
            <a:ext cx="16764535" cy="1124203"/>
          </a:xfrm>
          <a:prstGeom prst="rect">
            <a:avLst/>
          </a:prstGeom>
        </p:spPr>
        <p:txBody>
          <a:bodyPr lIns="0" tIns="0" rIns="0" bIns="0" rtlCol="0" anchor="t">
            <a:spAutoFit/>
          </a:bodyPr>
          <a:lstStyle/>
          <a:p>
            <a:pPr algn="ctr">
              <a:lnSpc>
                <a:spcPts val="4017"/>
              </a:lnSpc>
            </a:pPr>
            <a:r>
              <a:rPr lang="en-US" sz="4099" spc="77">
                <a:solidFill>
                  <a:srgbClr val="090847"/>
                </a:solidFill>
                <a:latin typeface="Adore The World"/>
              </a:rPr>
              <a:t>Результати навчальних досягнень учнів </a:t>
            </a:r>
          </a:p>
          <a:p>
            <a:pPr algn="ctr">
              <a:lnSpc>
                <a:spcPts val="4017"/>
              </a:lnSpc>
            </a:pPr>
            <a:r>
              <a:rPr lang="en-US" sz="4099" spc="77">
                <a:solidFill>
                  <a:srgbClr val="090847"/>
                </a:solidFill>
                <a:latin typeface="Adore The World"/>
              </a:rPr>
              <a:t> ОЗО «Клішковецький ЗЗСО І-ІІІ ступенів» за 2023/2024 н.р.</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60300" y="70990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cap="sq">
              <a:solidFill>
                <a:srgbClr val="000000"/>
              </a:solidFill>
              <a:prstDash val="solid"/>
              <a:miter/>
            </a:ln>
          </p:spPr>
        </p:sp>
        <p:sp>
          <p:nvSpPr>
            <p:cNvPr id="19" name="TextBox 19"/>
            <p:cNvSpPr txBox="1"/>
            <p:nvPr/>
          </p:nvSpPr>
          <p:spPr>
            <a:xfrm>
              <a:off x="0" y="-38100"/>
              <a:ext cx="4521135" cy="265829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584765" y="1657870"/>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26" name="Group 26"/>
          <p:cNvGrpSpPr/>
          <p:nvPr/>
        </p:nvGrpSpPr>
        <p:grpSpPr>
          <a:xfrm>
            <a:off x="14450775" y="2108145"/>
            <a:ext cx="3666838" cy="947966"/>
            <a:chOff x="0" y="0"/>
            <a:chExt cx="3623462" cy="936752"/>
          </a:xfrm>
        </p:grpSpPr>
        <p:sp>
          <p:nvSpPr>
            <p:cNvPr id="27" name="Freeform 27"/>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8" name="Freeform 28"/>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29" name="Freeform 29"/>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30" name="Freeform 30"/>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1" name="Freeform 31"/>
          <p:cNvSpPr/>
          <p:nvPr/>
        </p:nvSpPr>
        <p:spPr>
          <a:xfrm rot="795082">
            <a:off x="15933246" y="8671579"/>
            <a:ext cx="1507058" cy="1507058"/>
          </a:xfrm>
          <a:custGeom>
            <a:avLst/>
            <a:gdLst/>
            <a:ahLst/>
            <a:cxnLst/>
            <a:rect l="l" t="t" r="r" b="b"/>
            <a:pathLst>
              <a:path w="1507058" h="1507058">
                <a:moveTo>
                  <a:pt x="0" y="0"/>
                </a:moveTo>
                <a:lnTo>
                  <a:pt x="1507057" y="0"/>
                </a:lnTo>
                <a:lnTo>
                  <a:pt x="1507057" y="1507058"/>
                </a:lnTo>
                <a:lnTo>
                  <a:pt x="0" y="15070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2" name="Freeform 32"/>
          <p:cNvSpPr/>
          <p:nvPr/>
        </p:nvSpPr>
        <p:spPr>
          <a:xfrm rot="-1538653">
            <a:off x="16091191" y="3592079"/>
            <a:ext cx="666081" cy="2261385"/>
          </a:xfrm>
          <a:custGeom>
            <a:avLst/>
            <a:gdLst/>
            <a:ahLst/>
            <a:cxnLst/>
            <a:rect l="l" t="t" r="r" b="b"/>
            <a:pathLst>
              <a:path w="666081" h="2261385">
                <a:moveTo>
                  <a:pt x="0" y="0"/>
                </a:moveTo>
                <a:lnTo>
                  <a:pt x="666081" y="0"/>
                </a:lnTo>
                <a:lnTo>
                  <a:pt x="666081" y="2261386"/>
                </a:lnTo>
                <a:lnTo>
                  <a:pt x="0" y="22613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aphicFrame>
        <p:nvGraphicFramePr>
          <p:cNvPr id="33" name="Table 33"/>
          <p:cNvGraphicFramePr>
            <a:graphicFrameLocks noGrp="1"/>
          </p:cNvGraphicFramePr>
          <p:nvPr/>
        </p:nvGraphicFramePr>
        <p:xfrm>
          <a:off x="3398786" y="1183887"/>
          <a:ext cx="9402813" cy="7934324"/>
        </p:xfrm>
        <a:graphic>
          <a:graphicData uri="http://schemas.openxmlformats.org/drawingml/2006/table">
            <a:tbl>
              <a:tblPr/>
              <a:tblGrid>
                <a:gridCol w="3921186">
                  <a:extLst>
                    <a:ext uri="{9D8B030D-6E8A-4147-A177-3AD203B41FA5}">
                      <a16:colId xmlns:a16="http://schemas.microsoft.com/office/drawing/2014/main" val="20000"/>
                    </a:ext>
                  </a:extLst>
                </a:gridCol>
                <a:gridCol w="1827209">
                  <a:extLst>
                    <a:ext uri="{9D8B030D-6E8A-4147-A177-3AD203B41FA5}">
                      <a16:colId xmlns:a16="http://schemas.microsoft.com/office/drawing/2014/main" val="20001"/>
                    </a:ext>
                  </a:extLst>
                </a:gridCol>
                <a:gridCol w="1827209">
                  <a:extLst>
                    <a:ext uri="{9D8B030D-6E8A-4147-A177-3AD203B41FA5}">
                      <a16:colId xmlns:a16="http://schemas.microsoft.com/office/drawing/2014/main" val="20002"/>
                    </a:ext>
                  </a:extLst>
                </a:gridCol>
                <a:gridCol w="1827209">
                  <a:extLst>
                    <a:ext uri="{9D8B030D-6E8A-4147-A177-3AD203B41FA5}">
                      <a16:colId xmlns:a16="http://schemas.microsoft.com/office/drawing/2014/main" val="20003"/>
                    </a:ext>
                  </a:extLst>
                </a:gridCol>
              </a:tblGrid>
              <a:tr h="2485451">
                <a:tc>
                  <a:txBody>
                    <a:bodyPr/>
                    <a:lstStyle/>
                    <a:p>
                      <a:pPr algn="l">
                        <a:lnSpc>
                          <a:spcPts val="2659"/>
                        </a:lnSpc>
                        <a:defRPr/>
                      </a:pPr>
                      <a:endParaRPr lang="en-US" sz="1100"/>
                    </a:p>
                    <a:p>
                      <a:pPr algn="l">
                        <a:lnSpc>
                          <a:spcPts val="2659"/>
                        </a:lnSpc>
                      </a:pPr>
                      <a:r>
                        <a:rPr lang="en-US" sz="1899">
                          <a:solidFill>
                            <a:srgbClr val="000000"/>
                          </a:solidFill>
                          <a:latin typeface="Open Sans"/>
                        </a:rPr>
                        <a:t>   </a:t>
                      </a:r>
                    </a:p>
                    <a:p>
                      <a:pPr algn="l">
                        <a:lnSpc>
                          <a:spcPts val="2659"/>
                        </a:lnSpc>
                      </a:pPr>
                      <a:r>
                        <a:rPr lang="en-US" sz="1899">
                          <a:solidFill>
                            <a:srgbClr val="000000"/>
                          </a:solidFill>
                          <a:latin typeface="Open Sans"/>
                        </a:rPr>
                        <a:t>  2023/2024 н.р.</a:t>
                      </a:r>
                    </a:p>
                    <a:p>
                      <a:pPr algn="l">
                        <a:lnSpc>
                          <a:spcPts val="2659"/>
                        </a:lnSpc>
                      </a:pPr>
                      <a:r>
                        <a:rPr lang="en-US" sz="1899">
                          <a:solidFill>
                            <a:srgbClr val="000000"/>
                          </a:solidFill>
                          <a:latin typeface="Open Sans"/>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8DC63F"/>
                    </a:solidFill>
                  </a:tcPr>
                </a:tc>
                <a:tc>
                  <a:txBody>
                    <a:bodyPr/>
                    <a:lstStyle/>
                    <a:p>
                      <a:pPr algn="l">
                        <a:lnSpc>
                          <a:spcPts val="2659"/>
                        </a:lnSpc>
                        <a:defRPr/>
                      </a:pPr>
                      <a:endParaRPr lang="en-US" sz="1100"/>
                    </a:p>
                    <a:p>
                      <a:pPr algn="l">
                        <a:lnSpc>
                          <a:spcPts val="2659"/>
                        </a:lnSpc>
                      </a:pPr>
                      <a:r>
                        <a:rPr lang="en-US" sz="1899">
                          <a:solidFill>
                            <a:srgbClr val="000000"/>
                          </a:solidFill>
                          <a:latin typeface="Open Sans"/>
                        </a:rPr>
                        <a:t>   </a:t>
                      </a:r>
                    </a:p>
                    <a:p>
                      <a:pPr algn="l">
                        <a:lnSpc>
                          <a:spcPts val="2659"/>
                        </a:lnSpc>
                      </a:pPr>
                      <a:r>
                        <a:rPr lang="en-US" sz="1899">
                          <a:solidFill>
                            <a:srgbClr val="000000"/>
                          </a:solidFill>
                          <a:latin typeface="Open Sans"/>
                        </a:rPr>
                        <a:t>  Успішність</a:t>
                      </a:r>
                    </a:p>
                    <a:p>
                      <a:pPr algn="l">
                        <a:lnSpc>
                          <a:spcPts val="2659"/>
                        </a:lnSpc>
                      </a:pPr>
                      <a:r>
                        <a:rPr lang="en-US" sz="1899">
                          <a:solidFill>
                            <a:srgbClr val="000000"/>
                          </a:solidFill>
                          <a:latin typeface="Open Sans"/>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659"/>
                        </a:lnSpc>
                        <a:defRPr/>
                      </a:pPr>
                      <a:endParaRPr lang="en-US" sz="1100"/>
                    </a:p>
                    <a:p>
                      <a:pPr algn="l">
                        <a:lnSpc>
                          <a:spcPts val="2659"/>
                        </a:lnSpc>
                      </a:pPr>
                      <a:r>
                        <a:rPr lang="en-US" sz="1899">
                          <a:solidFill>
                            <a:srgbClr val="000000"/>
                          </a:solidFill>
                          <a:latin typeface="Open Sans"/>
                        </a:rPr>
                        <a:t>   </a:t>
                      </a:r>
                    </a:p>
                    <a:p>
                      <a:pPr algn="l">
                        <a:lnSpc>
                          <a:spcPts val="2659"/>
                        </a:lnSpc>
                      </a:pPr>
                      <a:r>
                        <a:rPr lang="en-US" sz="1899">
                          <a:solidFill>
                            <a:srgbClr val="000000"/>
                          </a:solidFill>
                          <a:latin typeface="Open Sans"/>
                        </a:rPr>
                        <a:t>  Якість</a:t>
                      </a:r>
                    </a:p>
                    <a:p>
                      <a:pPr algn="l">
                        <a:lnSpc>
                          <a:spcPts val="2659"/>
                        </a:lnSpc>
                      </a:pPr>
                      <a:r>
                        <a:rPr lang="en-US" sz="1899">
                          <a:solidFill>
                            <a:srgbClr val="000000"/>
                          </a:solidFill>
                          <a:latin typeface="Open Sans"/>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659"/>
                        </a:lnSpc>
                        <a:defRPr/>
                      </a:pPr>
                      <a:endParaRPr lang="en-US" sz="1100"/>
                    </a:p>
                    <a:p>
                      <a:pPr algn="l">
                        <a:lnSpc>
                          <a:spcPts val="2659"/>
                        </a:lnSpc>
                      </a:pPr>
                      <a:r>
                        <a:rPr lang="en-US" sz="1899">
                          <a:solidFill>
                            <a:srgbClr val="000000"/>
                          </a:solidFill>
                          <a:latin typeface="Open Sans"/>
                        </a:rPr>
                        <a:t>   </a:t>
                      </a:r>
                    </a:p>
                    <a:p>
                      <a:pPr algn="l">
                        <a:lnSpc>
                          <a:spcPts val="2659"/>
                        </a:lnSpc>
                      </a:pPr>
                      <a:r>
                        <a:rPr lang="en-US" sz="1899">
                          <a:solidFill>
                            <a:srgbClr val="000000"/>
                          </a:solidFill>
                          <a:latin typeface="Open Sans"/>
                        </a:rPr>
                        <a:t>  Середній бал</a:t>
                      </a:r>
                    </a:p>
                    <a:p>
                      <a:pPr algn="l">
                        <a:lnSpc>
                          <a:spcPts val="2659"/>
                        </a:lnSpc>
                      </a:pPr>
                      <a:r>
                        <a:rPr lang="en-US" sz="1899">
                          <a:solidFill>
                            <a:srgbClr val="000000"/>
                          </a:solidFill>
                          <a:latin typeface="Open Sans"/>
                        </a:rPr>
                        <a:t>   </a:t>
                      </a:r>
                    </a:p>
                    <a:p>
                      <a:pPr algn="l">
                        <a:lnSpc>
                          <a:spcPts val="2659"/>
                        </a:lnSpc>
                      </a:pPr>
                      <a:r>
                        <a:rPr lang="en-US" sz="1899">
                          <a:solidFill>
                            <a:srgbClr val="000000"/>
                          </a:solidFill>
                          <a:latin typeface="Open Sans"/>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816291">
                <a:tc>
                  <a:txBody>
                    <a:bodyPr/>
                    <a:lstStyle/>
                    <a:p>
                      <a:pPr algn="l">
                        <a:lnSpc>
                          <a:spcPts val="2659"/>
                        </a:lnSpc>
                        <a:defRPr/>
                      </a:pPr>
                      <a:endParaRPr lang="en-US" sz="1100"/>
                    </a:p>
                    <a:p>
                      <a:pPr algn="l">
                        <a:lnSpc>
                          <a:spcPts val="2659"/>
                        </a:lnSpc>
                      </a:pPr>
                      <a:r>
                        <a:rPr lang="en-US" sz="1899">
                          <a:solidFill>
                            <a:srgbClr val="000000"/>
                          </a:solidFill>
                          <a:latin typeface="Open Sans"/>
                        </a:rPr>
                        <a:t>  І семестр </a:t>
                      </a:r>
                    </a:p>
                    <a:p>
                      <a:pPr algn="l">
                        <a:lnSpc>
                          <a:spcPts val="2659"/>
                        </a:lnSpc>
                      </a:pPr>
                      <a:r>
                        <a:rPr lang="en-US" sz="1899">
                          <a:solidFill>
                            <a:srgbClr val="000000"/>
                          </a:solidFill>
                          <a:latin typeface="Open Sans"/>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8DC63F"/>
                    </a:solidFill>
                  </a:tcPr>
                </a:tc>
                <a:tc>
                  <a:txBody>
                    <a:bodyPr/>
                    <a:lstStyle/>
                    <a:p>
                      <a:pPr algn="l">
                        <a:lnSpc>
                          <a:spcPts val="2659"/>
                        </a:lnSpc>
                        <a:defRPr/>
                      </a:pPr>
                      <a:endParaRPr lang="en-US" sz="1100"/>
                    </a:p>
                    <a:p>
                      <a:pPr algn="l">
                        <a:lnSpc>
                          <a:spcPts val="2659"/>
                        </a:lnSpc>
                      </a:pPr>
                      <a:r>
                        <a:rPr lang="en-US" sz="1899">
                          <a:solidFill>
                            <a:srgbClr val="000000"/>
                          </a:solidFill>
                          <a:latin typeface="Open Sans"/>
                        </a:rPr>
                        <a:t>  90%</a:t>
                      </a:r>
                    </a:p>
                    <a:p>
                      <a:pPr algn="l">
                        <a:lnSpc>
                          <a:spcPts val="2659"/>
                        </a:lnSpc>
                      </a:pPr>
                      <a:r>
                        <a:rPr lang="en-US" sz="1899">
                          <a:solidFill>
                            <a:srgbClr val="000000"/>
                          </a:solidFill>
                          <a:latin typeface="Open Sans"/>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659"/>
                        </a:lnSpc>
                        <a:defRPr/>
                      </a:pPr>
                      <a:endParaRPr lang="en-US" sz="1100"/>
                    </a:p>
                    <a:p>
                      <a:pPr algn="l">
                        <a:lnSpc>
                          <a:spcPts val="2659"/>
                        </a:lnSpc>
                      </a:pPr>
                      <a:r>
                        <a:rPr lang="en-US" sz="1899">
                          <a:solidFill>
                            <a:srgbClr val="000000"/>
                          </a:solidFill>
                          <a:latin typeface="Open Sans"/>
                        </a:rPr>
                        <a:t>  33%</a:t>
                      </a:r>
                    </a:p>
                    <a:p>
                      <a:pPr algn="l">
                        <a:lnSpc>
                          <a:spcPts val="2659"/>
                        </a:lnSpc>
                      </a:pPr>
                      <a:r>
                        <a:rPr lang="en-US" sz="1899">
                          <a:solidFill>
                            <a:srgbClr val="000000"/>
                          </a:solidFill>
                          <a:latin typeface="Open Sans"/>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659"/>
                        </a:lnSpc>
                        <a:defRPr/>
                      </a:pPr>
                      <a:endParaRPr lang="en-US" sz="1100"/>
                    </a:p>
                    <a:p>
                      <a:pPr algn="l">
                        <a:lnSpc>
                          <a:spcPts val="2659"/>
                        </a:lnSpc>
                      </a:pPr>
                      <a:r>
                        <a:rPr lang="en-US" sz="1899">
                          <a:solidFill>
                            <a:srgbClr val="000000"/>
                          </a:solidFill>
                          <a:latin typeface="Open Sans"/>
                        </a:rPr>
                        <a:t>  7,4</a:t>
                      </a:r>
                    </a:p>
                    <a:p>
                      <a:pPr algn="l">
                        <a:lnSpc>
                          <a:spcPts val="2659"/>
                        </a:lnSpc>
                      </a:pPr>
                      <a:r>
                        <a:rPr lang="en-US" sz="1899">
                          <a:solidFill>
                            <a:srgbClr val="000000"/>
                          </a:solidFill>
                          <a:latin typeface="Open Sans"/>
                        </a:rPr>
                        <a:t>   </a:t>
                      </a:r>
                    </a:p>
                    <a:p>
                      <a:pPr algn="l">
                        <a:lnSpc>
                          <a:spcPts val="2659"/>
                        </a:lnSpc>
                      </a:pPr>
                      <a:r>
                        <a:rPr lang="en-US" sz="1899">
                          <a:solidFill>
                            <a:srgbClr val="000000"/>
                          </a:solidFill>
                          <a:latin typeface="Open Sans"/>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816291">
                <a:tc>
                  <a:txBody>
                    <a:bodyPr/>
                    <a:lstStyle/>
                    <a:p>
                      <a:pPr algn="l">
                        <a:lnSpc>
                          <a:spcPts val="2659"/>
                        </a:lnSpc>
                        <a:defRPr/>
                      </a:pPr>
                      <a:endParaRPr lang="en-US" sz="1100"/>
                    </a:p>
                    <a:p>
                      <a:pPr algn="l">
                        <a:lnSpc>
                          <a:spcPts val="2659"/>
                        </a:lnSpc>
                      </a:pPr>
                      <a:r>
                        <a:rPr lang="en-US" sz="1899">
                          <a:solidFill>
                            <a:srgbClr val="000000"/>
                          </a:solidFill>
                          <a:latin typeface="Open Sans"/>
                        </a:rPr>
                        <a:t>  ІІ семестр</a:t>
                      </a:r>
                    </a:p>
                    <a:p>
                      <a:pPr algn="l">
                        <a:lnSpc>
                          <a:spcPts val="2659"/>
                        </a:lnSpc>
                      </a:pPr>
                      <a:r>
                        <a:rPr lang="en-US" sz="1899">
                          <a:solidFill>
                            <a:srgbClr val="000000"/>
                          </a:solidFill>
                          <a:latin typeface="Open Sans"/>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8DC63F"/>
                    </a:solidFill>
                  </a:tcPr>
                </a:tc>
                <a:tc>
                  <a:txBody>
                    <a:bodyPr/>
                    <a:lstStyle/>
                    <a:p>
                      <a:pPr algn="l">
                        <a:lnSpc>
                          <a:spcPts val="2659"/>
                        </a:lnSpc>
                        <a:defRPr/>
                      </a:pPr>
                      <a:endParaRPr lang="en-US" sz="1100"/>
                    </a:p>
                    <a:p>
                      <a:pPr algn="l">
                        <a:lnSpc>
                          <a:spcPts val="2659"/>
                        </a:lnSpc>
                      </a:pPr>
                      <a:r>
                        <a:rPr lang="en-US" sz="1899">
                          <a:solidFill>
                            <a:srgbClr val="000000"/>
                          </a:solidFill>
                          <a:latin typeface="Open Sans"/>
                        </a:rPr>
                        <a:t>  95%</a:t>
                      </a:r>
                    </a:p>
                    <a:p>
                      <a:pPr algn="l">
                        <a:lnSpc>
                          <a:spcPts val="2659"/>
                        </a:lnSpc>
                      </a:pPr>
                      <a:r>
                        <a:rPr lang="en-US" sz="1899">
                          <a:solidFill>
                            <a:srgbClr val="000000"/>
                          </a:solidFill>
                          <a:latin typeface="Open Sans"/>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659"/>
                        </a:lnSpc>
                        <a:defRPr/>
                      </a:pPr>
                      <a:endParaRPr lang="en-US" sz="1100"/>
                    </a:p>
                    <a:p>
                      <a:pPr algn="l">
                        <a:lnSpc>
                          <a:spcPts val="2659"/>
                        </a:lnSpc>
                      </a:pPr>
                      <a:r>
                        <a:rPr lang="en-US" sz="1899">
                          <a:solidFill>
                            <a:srgbClr val="000000"/>
                          </a:solidFill>
                          <a:latin typeface="Open Sans"/>
                        </a:rPr>
                        <a:t>  36%</a:t>
                      </a:r>
                    </a:p>
                    <a:p>
                      <a:pPr algn="l">
                        <a:lnSpc>
                          <a:spcPts val="2659"/>
                        </a:lnSpc>
                      </a:pPr>
                      <a:r>
                        <a:rPr lang="en-US" sz="1899">
                          <a:solidFill>
                            <a:srgbClr val="000000"/>
                          </a:solidFill>
                          <a:latin typeface="Open Sans"/>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659"/>
                        </a:lnSpc>
                        <a:defRPr/>
                      </a:pPr>
                      <a:endParaRPr lang="en-US" sz="1100"/>
                    </a:p>
                    <a:p>
                      <a:pPr algn="l">
                        <a:lnSpc>
                          <a:spcPts val="2659"/>
                        </a:lnSpc>
                      </a:pPr>
                      <a:r>
                        <a:rPr lang="en-US" sz="1899">
                          <a:solidFill>
                            <a:srgbClr val="000000"/>
                          </a:solidFill>
                          <a:latin typeface="Open Sans"/>
                        </a:rPr>
                        <a:t>  7,7</a:t>
                      </a:r>
                    </a:p>
                    <a:p>
                      <a:pPr algn="l">
                        <a:lnSpc>
                          <a:spcPts val="2659"/>
                        </a:lnSpc>
                      </a:pPr>
                      <a:r>
                        <a:rPr lang="en-US" sz="1899">
                          <a:solidFill>
                            <a:srgbClr val="000000"/>
                          </a:solidFill>
                          <a:latin typeface="Open Sans"/>
                        </a:rPr>
                        <a:t>   </a:t>
                      </a:r>
                    </a:p>
                    <a:p>
                      <a:pPr algn="l">
                        <a:lnSpc>
                          <a:spcPts val="2659"/>
                        </a:lnSpc>
                      </a:pPr>
                      <a:r>
                        <a:rPr lang="en-US" sz="1899">
                          <a:solidFill>
                            <a:srgbClr val="000000"/>
                          </a:solidFill>
                          <a:latin typeface="Open Sans"/>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16291">
                <a:tc>
                  <a:txBody>
                    <a:bodyPr/>
                    <a:lstStyle/>
                    <a:p>
                      <a:pPr algn="l">
                        <a:lnSpc>
                          <a:spcPts val="2659"/>
                        </a:lnSpc>
                        <a:defRPr/>
                      </a:pPr>
                      <a:endParaRPr lang="en-US" sz="1100"/>
                    </a:p>
                    <a:p>
                      <a:pPr algn="l">
                        <a:lnSpc>
                          <a:spcPts val="2659"/>
                        </a:lnSpc>
                      </a:pPr>
                      <a:r>
                        <a:rPr lang="en-US" sz="1899">
                          <a:solidFill>
                            <a:srgbClr val="000000"/>
                          </a:solidFill>
                          <a:latin typeface="Open Sans"/>
                        </a:rPr>
                        <a:t>  Річна</a:t>
                      </a:r>
                    </a:p>
                    <a:p>
                      <a:pPr algn="l">
                        <a:lnSpc>
                          <a:spcPts val="2659"/>
                        </a:lnSpc>
                      </a:pPr>
                      <a:r>
                        <a:rPr lang="en-US" sz="1899">
                          <a:solidFill>
                            <a:srgbClr val="000000"/>
                          </a:solidFill>
                          <a:latin typeface="Open Sans"/>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8DC63F"/>
                    </a:solidFill>
                  </a:tcPr>
                </a:tc>
                <a:tc>
                  <a:txBody>
                    <a:bodyPr/>
                    <a:lstStyle/>
                    <a:p>
                      <a:pPr algn="l">
                        <a:lnSpc>
                          <a:spcPts val="2659"/>
                        </a:lnSpc>
                        <a:defRPr/>
                      </a:pPr>
                      <a:endParaRPr lang="en-US" sz="1100"/>
                    </a:p>
                    <a:p>
                      <a:pPr algn="l">
                        <a:lnSpc>
                          <a:spcPts val="2659"/>
                        </a:lnSpc>
                      </a:pPr>
                      <a:r>
                        <a:rPr lang="en-US" sz="1899">
                          <a:solidFill>
                            <a:srgbClr val="000000"/>
                          </a:solidFill>
                          <a:latin typeface="Open Sans"/>
                        </a:rPr>
                        <a:t>  96%</a:t>
                      </a:r>
                    </a:p>
                    <a:p>
                      <a:pPr algn="l">
                        <a:lnSpc>
                          <a:spcPts val="2659"/>
                        </a:lnSpc>
                      </a:pPr>
                      <a:r>
                        <a:rPr lang="en-US" sz="1899">
                          <a:solidFill>
                            <a:srgbClr val="000000"/>
                          </a:solidFill>
                          <a:latin typeface="Open Sans"/>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659"/>
                        </a:lnSpc>
                        <a:defRPr/>
                      </a:pPr>
                      <a:endParaRPr lang="en-US" sz="1100"/>
                    </a:p>
                    <a:p>
                      <a:pPr algn="l">
                        <a:lnSpc>
                          <a:spcPts val="2659"/>
                        </a:lnSpc>
                      </a:pPr>
                      <a:r>
                        <a:rPr lang="en-US" sz="1899">
                          <a:solidFill>
                            <a:srgbClr val="000000"/>
                          </a:solidFill>
                          <a:latin typeface="Open Sans"/>
                        </a:rPr>
                        <a:t>  39%</a:t>
                      </a:r>
                    </a:p>
                    <a:p>
                      <a:pPr algn="l">
                        <a:lnSpc>
                          <a:spcPts val="2659"/>
                        </a:lnSpc>
                      </a:pPr>
                      <a:r>
                        <a:rPr lang="en-US" sz="1899">
                          <a:solidFill>
                            <a:srgbClr val="000000"/>
                          </a:solidFill>
                          <a:latin typeface="Open Sans"/>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659"/>
                        </a:lnSpc>
                        <a:defRPr/>
                      </a:pPr>
                      <a:endParaRPr lang="en-US" sz="1100"/>
                    </a:p>
                    <a:p>
                      <a:pPr algn="l">
                        <a:lnSpc>
                          <a:spcPts val="2659"/>
                        </a:lnSpc>
                      </a:pPr>
                      <a:r>
                        <a:rPr lang="en-US" sz="1899">
                          <a:solidFill>
                            <a:srgbClr val="000000"/>
                          </a:solidFill>
                          <a:latin typeface="Open Sans"/>
                        </a:rPr>
                        <a:t>  7,7</a:t>
                      </a:r>
                    </a:p>
                    <a:p>
                      <a:pPr algn="l">
                        <a:lnSpc>
                          <a:spcPts val="2659"/>
                        </a:lnSpc>
                      </a:pPr>
                      <a:r>
                        <a:rPr lang="en-US" sz="1899">
                          <a:solidFill>
                            <a:srgbClr val="000000"/>
                          </a:solidFill>
                          <a:latin typeface="Open Sans"/>
                        </a:rPr>
                        <a:t>   </a:t>
                      </a:r>
                    </a:p>
                    <a:p>
                      <a:pPr algn="l">
                        <a:lnSpc>
                          <a:spcPts val="2659"/>
                        </a:lnSpc>
                      </a:pPr>
                      <a:r>
                        <a:rPr lang="en-US" sz="1899">
                          <a:solidFill>
                            <a:srgbClr val="000000"/>
                          </a:solidFill>
                          <a:latin typeface="Open Sans"/>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4" name="TextBox 34"/>
          <p:cNvSpPr txBox="1"/>
          <p:nvPr/>
        </p:nvSpPr>
        <p:spPr>
          <a:xfrm>
            <a:off x="828432" y="807410"/>
            <a:ext cx="16764535" cy="1124203"/>
          </a:xfrm>
          <a:prstGeom prst="rect">
            <a:avLst/>
          </a:prstGeom>
        </p:spPr>
        <p:txBody>
          <a:bodyPr lIns="0" tIns="0" rIns="0" bIns="0" rtlCol="0" anchor="t">
            <a:spAutoFit/>
          </a:bodyPr>
          <a:lstStyle/>
          <a:p>
            <a:pPr algn="ctr">
              <a:lnSpc>
                <a:spcPts val="4017"/>
              </a:lnSpc>
            </a:pPr>
            <a:r>
              <a:rPr lang="en-US" sz="4099" spc="77">
                <a:solidFill>
                  <a:srgbClr val="090847"/>
                </a:solidFill>
                <a:latin typeface="Adore The World"/>
              </a:rPr>
              <a:t>Успішність та якість навчання у 2023/2024 н.р.</a:t>
            </a:r>
          </a:p>
          <a:p>
            <a:pPr algn="ctr">
              <a:lnSpc>
                <a:spcPts val="4017"/>
              </a:lnSpc>
            </a:pPr>
            <a:endParaRPr lang="en-US" sz="4099" spc="77">
              <a:solidFill>
                <a:srgbClr val="090847"/>
              </a:solidFill>
              <a:latin typeface="Adore The Wor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60300" y="70990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cap="sq">
              <a:solidFill>
                <a:srgbClr val="000000"/>
              </a:solidFill>
              <a:prstDash val="solid"/>
              <a:miter/>
            </a:ln>
          </p:spPr>
        </p:sp>
        <p:sp>
          <p:nvSpPr>
            <p:cNvPr id="19" name="TextBox 19"/>
            <p:cNvSpPr txBox="1"/>
            <p:nvPr/>
          </p:nvSpPr>
          <p:spPr>
            <a:xfrm>
              <a:off x="0" y="-38100"/>
              <a:ext cx="4521135" cy="265829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43935" y="27613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26" name="Group 26"/>
          <p:cNvGrpSpPr/>
          <p:nvPr/>
        </p:nvGrpSpPr>
        <p:grpSpPr>
          <a:xfrm>
            <a:off x="14450775" y="2108145"/>
            <a:ext cx="3666838" cy="947966"/>
            <a:chOff x="0" y="0"/>
            <a:chExt cx="3623462" cy="936752"/>
          </a:xfrm>
        </p:grpSpPr>
        <p:sp>
          <p:nvSpPr>
            <p:cNvPr id="27" name="Freeform 27"/>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8" name="Freeform 28"/>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29" name="Freeform 29"/>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30" name="Freeform 30"/>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1" name="Freeform 31"/>
          <p:cNvSpPr/>
          <p:nvPr/>
        </p:nvSpPr>
        <p:spPr>
          <a:xfrm rot="795082">
            <a:off x="15933246" y="8671579"/>
            <a:ext cx="1507058" cy="1507058"/>
          </a:xfrm>
          <a:custGeom>
            <a:avLst/>
            <a:gdLst/>
            <a:ahLst/>
            <a:cxnLst/>
            <a:rect l="l" t="t" r="r" b="b"/>
            <a:pathLst>
              <a:path w="1507058" h="1507058">
                <a:moveTo>
                  <a:pt x="0" y="0"/>
                </a:moveTo>
                <a:lnTo>
                  <a:pt x="1507057" y="0"/>
                </a:lnTo>
                <a:lnTo>
                  <a:pt x="1507057" y="1507058"/>
                </a:lnTo>
                <a:lnTo>
                  <a:pt x="0" y="15070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2" name="Freeform 32"/>
          <p:cNvSpPr/>
          <p:nvPr/>
        </p:nvSpPr>
        <p:spPr>
          <a:xfrm rot="-1538653">
            <a:off x="16091191" y="3592079"/>
            <a:ext cx="666081" cy="2261385"/>
          </a:xfrm>
          <a:custGeom>
            <a:avLst/>
            <a:gdLst/>
            <a:ahLst/>
            <a:cxnLst/>
            <a:rect l="l" t="t" r="r" b="b"/>
            <a:pathLst>
              <a:path w="666081" h="2261385">
                <a:moveTo>
                  <a:pt x="0" y="0"/>
                </a:moveTo>
                <a:lnTo>
                  <a:pt x="666081" y="0"/>
                </a:lnTo>
                <a:lnTo>
                  <a:pt x="666081" y="2261386"/>
                </a:lnTo>
                <a:lnTo>
                  <a:pt x="0" y="22613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3" name="Freeform 33"/>
          <p:cNvSpPr/>
          <p:nvPr/>
        </p:nvSpPr>
        <p:spPr>
          <a:xfrm>
            <a:off x="2418661" y="2303171"/>
            <a:ext cx="10997919" cy="7311205"/>
          </a:xfrm>
          <a:custGeom>
            <a:avLst/>
            <a:gdLst/>
            <a:ahLst/>
            <a:cxnLst/>
            <a:rect l="l" t="t" r="r" b="b"/>
            <a:pathLst>
              <a:path w="10997919" h="7311205">
                <a:moveTo>
                  <a:pt x="0" y="0"/>
                </a:moveTo>
                <a:lnTo>
                  <a:pt x="10997919" y="0"/>
                </a:lnTo>
                <a:lnTo>
                  <a:pt x="10997919" y="7311205"/>
                </a:lnTo>
                <a:lnTo>
                  <a:pt x="0" y="7311205"/>
                </a:lnTo>
                <a:lnTo>
                  <a:pt x="0" y="0"/>
                </a:lnTo>
                <a:close/>
              </a:path>
            </a:pathLst>
          </a:custGeom>
          <a:blipFill>
            <a:blip r:embed="rId8"/>
            <a:stretch>
              <a:fillRect/>
            </a:stretch>
          </a:blipFill>
        </p:spPr>
      </p:sp>
      <p:sp>
        <p:nvSpPr>
          <p:cNvPr id="34" name="TextBox 34"/>
          <p:cNvSpPr txBox="1"/>
          <p:nvPr/>
        </p:nvSpPr>
        <p:spPr>
          <a:xfrm>
            <a:off x="828432" y="807410"/>
            <a:ext cx="16764535" cy="619378"/>
          </a:xfrm>
          <a:prstGeom prst="rect">
            <a:avLst/>
          </a:prstGeom>
        </p:spPr>
        <p:txBody>
          <a:bodyPr lIns="0" tIns="0" rIns="0" bIns="0" rtlCol="0" anchor="t">
            <a:spAutoFit/>
          </a:bodyPr>
          <a:lstStyle/>
          <a:p>
            <a:pPr algn="ctr">
              <a:lnSpc>
                <a:spcPts val="4017"/>
              </a:lnSpc>
            </a:pPr>
            <a:r>
              <a:rPr lang="en-US" sz="4099" spc="77">
                <a:solidFill>
                  <a:srgbClr val="090847"/>
                </a:solidFill>
                <a:latin typeface="Adore The World"/>
              </a:rPr>
              <a:t>Результати навчальних досягнень учнів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60300" y="70990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cap="sq">
              <a:solidFill>
                <a:srgbClr val="000000"/>
              </a:solidFill>
              <a:prstDash val="solid"/>
              <a:miter/>
            </a:ln>
          </p:spPr>
        </p:sp>
        <p:sp>
          <p:nvSpPr>
            <p:cNvPr id="19" name="TextBox 19"/>
            <p:cNvSpPr txBox="1"/>
            <p:nvPr/>
          </p:nvSpPr>
          <p:spPr>
            <a:xfrm>
              <a:off x="0" y="-38100"/>
              <a:ext cx="4521135" cy="265829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43935" y="27613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26" name="Group 26"/>
          <p:cNvGrpSpPr/>
          <p:nvPr/>
        </p:nvGrpSpPr>
        <p:grpSpPr>
          <a:xfrm>
            <a:off x="14450775" y="2108145"/>
            <a:ext cx="3666838" cy="947966"/>
            <a:chOff x="0" y="0"/>
            <a:chExt cx="3623462" cy="936752"/>
          </a:xfrm>
        </p:grpSpPr>
        <p:sp>
          <p:nvSpPr>
            <p:cNvPr id="27" name="Freeform 27"/>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8" name="Freeform 28"/>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29" name="Freeform 29"/>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30" name="Freeform 30"/>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1" name="Freeform 31"/>
          <p:cNvSpPr/>
          <p:nvPr/>
        </p:nvSpPr>
        <p:spPr>
          <a:xfrm rot="-1538653">
            <a:off x="16470347" y="3390805"/>
            <a:ext cx="666081" cy="2261385"/>
          </a:xfrm>
          <a:custGeom>
            <a:avLst/>
            <a:gdLst/>
            <a:ahLst/>
            <a:cxnLst/>
            <a:rect l="l" t="t" r="r" b="b"/>
            <a:pathLst>
              <a:path w="666081" h="2261385">
                <a:moveTo>
                  <a:pt x="0" y="0"/>
                </a:moveTo>
                <a:lnTo>
                  <a:pt x="666081" y="0"/>
                </a:lnTo>
                <a:lnTo>
                  <a:pt x="666081" y="2261385"/>
                </a:lnTo>
                <a:lnTo>
                  <a:pt x="0" y="22613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2" name="TextBox 32"/>
          <p:cNvSpPr txBox="1"/>
          <p:nvPr/>
        </p:nvSpPr>
        <p:spPr>
          <a:xfrm>
            <a:off x="828432" y="807410"/>
            <a:ext cx="16764535" cy="1629028"/>
          </a:xfrm>
          <a:prstGeom prst="rect">
            <a:avLst/>
          </a:prstGeom>
        </p:spPr>
        <p:txBody>
          <a:bodyPr lIns="0" tIns="0" rIns="0" bIns="0" rtlCol="0" anchor="t">
            <a:spAutoFit/>
          </a:bodyPr>
          <a:lstStyle/>
          <a:p>
            <a:pPr algn="ctr">
              <a:lnSpc>
                <a:spcPts val="4017"/>
              </a:lnSpc>
            </a:pPr>
            <a:r>
              <a:rPr lang="en-US" sz="4099" spc="77">
                <a:solidFill>
                  <a:srgbClr val="090847"/>
                </a:solidFill>
                <a:latin typeface="Adore The World"/>
              </a:rPr>
              <a:t>Результати навчальних досягнень учнів </a:t>
            </a:r>
          </a:p>
          <a:p>
            <a:pPr algn="ctr">
              <a:lnSpc>
                <a:spcPts val="4017"/>
              </a:lnSpc>
            </a:pPr>
            <a:r>
              <a:rPr lang="en-US" sz="4099" spc="77">
                <a:solidFill>
                  <a:srgbClr val="090847"/>
                </a:solidFill>
                <a:latin typeface="Adore The World"/>
              </a:rPr>
              <a:t>Малинецького ЗЗСО І-ІІ ступенів​</a:t>
            </a:r>
          </a:p>
          <a:p>
            <a:pPr algn="ctr">
              <a:lnSpc>
                <a:spcPts val="4017"/>
              </a:lnSpc>
            </a:pPr>
            <a:r>
              <a:rPr lang="en-US" sz="4099" spc="77">
                <a:solidFill>
                  <a:srgbClr val="090847"/>
                </a:solidFill>
                <a:latin typeface="Adore The World"/>
              </a:rPr>
              <a:t>за 2023/2024 н.р.</a:t>
            </a:r>
          </a:p>
        </p:txBody>
      </p:sp>
      <p:sp>
        <p:nvSpPr>
          <p:cNvPr id="33" name="TextBox 33"/>
          <p:cNvSpPr txBox="1"/>
          <p:nvPr/>
        </p:nvSpPr>
        <p:spPr>
          <a:xfrm>
            <a:off x="402432" y="3437111"/>
            <a:ext cx="15611377" cy="5080636"/>
          </a:xfrm>
          <a:prstGeom prst="rect">
            <a:avLst/>
          </a:prstGeom>
        </p:spPr>
        <p:txBody>
          <a:bodyPr lIns="0" tIns="0" rIns="0" bIns="0" rtlCol="0" anchor="t">
            <a:spAutoFit/>
          </a:bodyPr>
          <a:lstStyle/>
          <a:p>
            <a:pPr algn="just">
              <a:lnSpc>
                <a:spcPts val="5039"/>
              </a:lnSpc>
              <a:spcBef>
                <a:spcPct val="0"/>
              </a:spcBef>
            </a:pPr>
            <a:r>
              <a:rPr lang="en-US" sz="3599">
                <a:solidFill>
                  <a:srgbClr val="090847"/>
                </a:solidFill>
                <a:latin typeface="Open Sans Bold"/>
              </a:rPr>
              <a:t>З високим рівнем навчальних досягнень закінчили навчальний рік 24 учні (26,7%), з достатнім рівнем навчальних досягнень 20 учнів (22,2%), з середнім рівнем навчальних досягнень 37 учнів (41,1 %), з початковим рівнем  навчальних досягнень 9 учнів (10%)</a:t>
            </a:r>
          </a:p>
          <a:p>
            <a:pPr algn="just">
              <a:lnSpc>
                <a:spcPts val="5039"/>
              </a:lnSpc>
              <a:spcBef>
                <a:spcPct val="0"/>
              </a:spcBef>
            </a:pPr>
            <a:endParaRPr lang="en-US" sz="3599">
              <a:solidFill>
                <a:srgbClr val="090847"/>
              </a:solidFill>
              <a:latin typeface="Open Sans Bold"/>
            </a:endParaRPr>
          </a:p>
          <a:p>
            <a:pPr algn="just">
              <a:lnSpc>
                <a:spcPts val="5039"/>
              </a:lnSpc>
              <a:spcBef>
                <a:spcPct val="0"/>
              </a:spcBef>
            </a:pPr>
            <a:r>
              <a:rPr lang="en-US" sz="3599">
                <a:solidFill>
                  <a:srgbClr val="090847"/>
                </a:solidFill>
                <a:latin typeface="Open Sans Bold"/>
              </a:rPr>
              <a:t>Якість знань по Малинецькому ЗЗСО І-ІІ ступенів – 50,8 %, успішність – 89,9%, середній бал – 8,1.</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60300" y="70990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cap="sq">
              <a:solidFill>
                <a:srgbClr val="000000"/>
              </a:solidFill>
              <a:prstDash val="solid"/>
              <a:miter/>
            </a:ln>
          </p:spPr>
        </p:sp>
        <p:sp>
          <p:nvSpPr>
            <p:cNvPr id="19" name="TextBox 19"/>
            <p:cNvSpPr txBox="1"/>
            <p:nvPr/>
          </p:nvSpPr>
          <p:spPr>
            <a:xfrm>
              <a:off x="0" y="-38100"/>
              <a:ext cx="4521135" cy="265829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43935" y="27613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26" name="Group 26"/>
          <p:cNvGrpSpPr/>
          <p:nvPr/>
        </p:nvGrpSpPr>
        <p:grpSpPr>
          <a:xfrm>
            <a:off x="14450775" y="2108145"/>
            <a:ext cx="3666838" cy="947966"/>
            <a:chOff x="0" y="0"/>
            <a:chExt cx="3623462" cy="936752"/>
          </a:xfrm>
        </p:grpSpPr>
        <p:sp>
          <p:nvSpPr>
            <p:cNvPr id="27" name="Freeform 27"/>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8" name="Freeform 28"/>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29" name="Freeform 29"/>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30" name="Freeform 30"/>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1" name="Freeform 31"/>
          <p:cNvSpPr/>
          <p:nvPr/>
        </p:nvSpPr>
        <p:spPr>
          <a:xfrm rot="795082">
            <a:off x="15933246" y="8671579"/>
            <a:ext cx="1507058" cy="1507058"/>
          </a:xfrm>
          <a:custGeom>
            <a:avLst/>
            <a:gdLst/>
            <a:ahLst/>
            <a:cxnLst/>
            <a:rect l="l" t="t" r="r" b="b"/>
            <a:pathLst>
              <a:path w="1507058" h="1507058">
                <a:moveTo>
                  <a:pt x="0" y="0"/>
                </a:moveTo>
                <a:lnTo>
                  <a:pt x="1507057" y="0"/>
                </a:lnTo>
                <a:lnTo>
                  <a:pt x="1507057" y="1507058"/>
                </a:lnTo>
                <a:lnTo>
                  <a:pt x="0" y="15070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2" name="Freeform 32"/>
          <p:cNvSpPr/>
          <p:nvPr/>
        </p:nvSpPr>
        <p:spPr>
          <a:xfrm rot="-1538653">
            <a:off x="16091191" y="3592079"/>
            <a:ext cx="666081" cy="2261385"/>
          </a:xfrm>
          <a:custGeom>
            <a:avLst/>
            <a:gdLst/>
            <a:ahLst/>
            <a:cxnLst/>
            <a:rect l="l" t="t" r="r" b="b"/>
            <a:pathLst>
              <a:path w="666081" h="2261385">
                <a:moveTo>
                  <a:pt x="0" y="0"/>
                </a:moveTo>
                <a:lnTo>
                  <a:pt x="666081" y="0"/>
                </a:lnTo>
                <a:lnTo>
                  <a:pt x="666081" y="2261386"/>
                </a:lnTo>
                <a:lnTo>
                  <a:pt x="0" y="22613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3" name="Freeform 33"/>
          <p:cNvSpPr/>
          <p:nvPr/>
        </p:nvSpPr>
        <p:spPr>
          <a:xfrm>
            <a:off x="2001655" y="2710180"/>
            <a:ext cx="11531961" cy="6934060"/>
          </a:xfrm>
          <a:custGeom>
            <a:avLst/>
            <a:gdLst/>
            <a:ahLst/>
            <a:cxnLst/>
            <a:rect l="l" t="t" r="r" b="b"/>
            <a:pathLst>
              <a:path w="11531961" h="6934060">
                <a:moveTo>
                  <a:pt x="0" y="0"/>
                </a:moveTo>
                <a:lnTo>
                  <a:pt x="11531961" y="0"/>
                </a:lnTo>
                <a:lnTo>
                  <a:pt x="11531961" y="6934061"/>
                </a:lnTo>
                <a:lnTo>
                  <a:pt x="0" y="6934061"/>
                </a:lnTo>
                <a:lnTo>
                  <a:pt x="0" y="0"/>
                </a:lnTo>
                <a:close/>
              </a:path>
            </a:pathLst>
          </a:custGeom>
          <a:blipFill>
            <a:blip r:embed="rId8"/>
            <a:stretch>
              <a:fillRect t="-219" b="-219"/>
            </a:stretch>
          </a:blipFill>
        </p:spPr>
      </p:sp>
      <p:sp>
        <p:nvSpPr>
          <p:cNvPr id="34" name="TextBox 34"/>
          <p:cNvSpPr txBox="1"/>
          <p:nvPr/>
        </p:nvSpPr>
        <p:spPr>
          <a:xfrm>
            <a:off x="828432" y="807410"/>
            <a:ext cx="16764535" cy="1629028"/>
          </a:xfrm>
          <a:prstGeom prst="rect">
            <a:avLst/>
          </a:prstGeom>
        </p:spPr>
        <p:txBody>
          <a:bodyPr lIns="0" tIns="0" rIns="0" bIns="0" rtlCol="0" anchor="t">
            <a:spAutoFit/>
          </a:bodyPr>
          <a:lstStyle/>
          <a:p>
            <a:pPr algn="ctr">
              <a:lnSpc>
                <a:spcPts val="4017"/>
              </a:lnSpc>
            </a:pPr>
            <a:r>
              <a:rPr lang="en-US" sz="4099" spc="77">
                <a:solidFill>
                  <a:srgbClr val="090847"/>
                </a:solidFill>
                <a:latin typeface="Adore The World"/>
              </a:rPr>
              <a:t>Результати навчальних досягнень учнів </a:t>
            </a:r>
          </a:p>
          <a:p>
            <a:pPr algn="ctr">
              <a:lnSpc>
                <a:spcPts val="4017"/>
              </a:lnSpc>
            </a:pPr>
            <a:r>
              <a:rPr lang="en-US" sz="4099" spc="77">
                <a:solidFill>
                  <a:srgbClr val="090847"/>
                </a:solidFill>
                <a:latin typeface="Adore The World"/>
              </a:rPr>
              <a:t>Малинецького ЗЗСО І-ІІ ступенів​</a:t>
            </a:r>
          </a:p>
          <a:p>
            <a:pPr algn="ctr">
              <a:lnSpc>
                <a:spcPts val="4017"/>
              </a:lnSpc>
            </a:pPr>
            <a:r>
              <a:rPr lang="en-US" sz="4099" spc="77">
                <a:solidFill>
                  <a:srgbClr val="090847"/>
                </a:solidFill>
                <a:latin typeface="Adore The World"/>
              </a:rPr>
              <a:t>за 2023/2024 н.р.</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id="3" name="Freeform 3"/>
          <p:cNvSpPr/>
          <p:nvPr/>
        </p:nvSpPr>
        <p:spPr>
          <a:xfrm rot="574301">
            <a:off x="-1206256" y="-3887644"/>
            <a:ext cx="20700512" cy="26291887"/>
          </a:xfrm>
          <a:custGeom>
            <a:avLst/>
            <a:gdLst/>
            <a:ahLst/>
            <a:cxnLst/>
            <a:rect l="l" t="t" r="r" b="b"/>
            <a:pathLst>
              <a:path w="20700512" h="26291887">
                <a:moveTo>
                  <a:pt x="0" y="0"/>
                </a:moveTo>
                <a:lnTo>
                  <a:pt x="20700512" y="0"/>
                </a:lnTo>
                <a:lnTo>
                  <a:pt x="20700512" y="26291888"/>
                </a:lnTo>
                <a:lnTo>
                  <a:pt x="0" y="26291888"/>
                </a:lnTo>
                <a:lnTo>
                  <a:pt x="0" y="0"/>
                </a:lnTo>
                <a:close/>
              </a:path>
            </a:pathLst>
          </a:custGeom>
          <a:blipFill>
            <a:blip r:embed="rId3"/>
            <a:stretch>
              <a:fillRect/>
            </a:stretch>
          </a:blipFill>
        </p:spPr>
      </p:sp>
      <p:sp>
        <p:nvSpPr>
          <p:cNvPr id="4" name="Freeform 4"/>
          <p:cNvSpPr/>
          <p:nvPr/>
        </p:nvSpPr>
        <p:spPr>
          <a:xfrm rot="408396">
            <a:off x="7039498" y="2871174"/>
            <a:ext cx="4209004" cy="550997"/>
          </a:xfrm>
          <a:custGeom>
            <a:avLst/>
            <a:gdLst/>
            <a:ahLst/>
            <a:cxnLst/>
            <a:rect l="l" t="t" r="r" b="b"/>
            <a:pathLst>
              <a:path w="4209004" h="550997">
                <a:moveTo>
                  <a:pt x="0" y="0"/>
                </a:moveTo>
                <a:lnTo>
                  <a:pt x="4209004" y="0"/>
                </a:lnTo>
                <a:lnTo>
                  <a:pt x="4209004" y="550997"/>
                </a:lnTo>
                <a:lnTo>
                  <a:pt x="0" y="5509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2598993" y="-2181987"/>
            <a:ext cx="14096092" cy="4805681"/>
          </a:xfrm>
          <a:prstGeom prst="rect">
            <a:avLst/>
          </a:prstGeom>
        </p:spPr>
        <p:txBody>
          <a:bodyPr lIns="0" tIns="0" rIns="0" bIns="0" rtlCol="0" anchor="t">
            <a:spAutoFit/>
          </a:bodyPr>
          <a:lstStyle/>
          <a:p>
            <a:pPr algn="ctr">
              <a:lnSpc>
                <a:spcPts val="12319"/>
              </a:lnSpc>
            </a:pPr>
            <a:endParaRPr/>
          </a:p>
          <a:p>
            <a:pPr algn="ctr">
              <a:lnSpc>
                <a:spcPts val="12319"/>
              </a:lnSpc>
            </a:pPr>
            <a:r>
              <a:rPr lang="en-US" sz="8799" spc="211">
                <a:solidFill>
                  <a:srgbClr val="000000"/>
                </a:solidFill>
                <a:latin typeface="Ballpoint"/>
              </a:rPr>
              <a:t> Особливі досягнення в навчанні</a:t>
            </a:r>
          </a:p>
          <a:p>
            <a:pPr algn="ctr">
              <a:lnSpc>
                <a:spcPts val="12319"/>
              </a:lnSpc>
              <a:spcBef>
                <a:spcPct val="0"/>
              </a:spcBef>
            </a:pPr>
            <a:endParaRPr lang="en-US" sz="8799" spc="211">
              <a:solidFill>
                <a:srgbClr val="000000"/>
              </a:solidFill>
              <a:latin typeface="Ballpoint"/>
            </a:endParaRPr>
          </a:p>
        </p:txBody>
      </p:sp>
      <p:sp>
        <p:nvSpPr>
          <p:cNvPr id="6" name="TextBox 6"/>
          <p:cNvSpPr txBox="1"/>
          <p:nvPr/>
        </p:nvSpPr>
        <p:spPr>
          <a:xfrm rot="14183">
            <a:off x="2483225" y="3012148"/>
            <a:ext cx="14327342" cy="5386090"/>
          </a:xfrm>
          <a:prstGeom prst="rect">
            <a:avLst/>
          </a:prstGeom>
        </p:spPr>
        <p:txBody>
          <a:bodyPr lIns="0" tIns="0" rIns="0" bIns="0" rtlCol="0" anchor="t">
            <a:spAutoFit/>
          </a:bodyPr>
          <a:lstStyle/>
          <a:p>
            <a:pPr algn="l">
              <a:lnSpc>
                <a:spcPts val="3494"/>
              </a:lnSpc>
            </a:pPr>
            <a:endParaRPr dirty="0"/>
          </a:p>
          <a:p>
            <a:pPr algn="l">
              <a:lnSpc>
                <a:spcPts val="3494"/>
              </a:lnSpc>
            </a:pPr>
            <a:r>
              <a:rPr lang="en-US" sz="2667" dirty="0">
                <a:solidFill>
                  <a:srgbClr val="031926"/>
                </a:solidFill>
                <a:latin typeface="Dekko"/>
              </a:rPr>
              <a:t>11 </a:t>
            </a:r>
            <a:r>
              <a:rPr lang="en-US" sz="2667" dirty="0" err="1">
                <a:solidFill>
                  <a:srgbClr val="031926"/>
                </a:solidFill>
                <a:latin typeface="Dekko"/>
              </a:rPr>
              <a:t>клас</a:t>
            </a:r>
            <a:endParaRPr lang="en-US" sz="2667" dirty="0">
              <a:solidFill>
                <a:srgbClr val="031926"/>
              </a:solidFill>
              <a:latin typeface="Dekko"/>
            </a:endParaRPr>
          </a:p>
          <a:p>
            <a:pPr algn="l">
              <a:lnSpc>
                <a:spcPts val="3494"/>
              </a:lnSpc>
            </a:pPr>
            <a:r>
              <a:rPr lang="en-US" sz="2667" dirty="0" err="1">
                <a:solidFill>
                  <a:srgbClr val="031926"/>
                </a:solidFill>
                <a:latin typeface="Dekko"/>
              </a:rPr>
              <a:t>Золота</a:t>
            </a:r>
            <a:r>
              <a:rPr lang="en-US" sz="2667" dirty="0">
                <a:solidFill>
                  <a:srgbClr val="031926"/>
                </a:solidFill>
                <a:latin typeface="Dekko"/>
              </a:rPr>
              <a:t> </a:t>
            </a:r>
            <a:r>
              <a:rPr lang="en-US" sz="2667" dirty="0" err="1">
                <a:solidFill>
                  <a:srgbClr val="031926"/>
                </a:solidFill>
                <a:latin typeface="Dekko"/>
              </a:rPr>
              <a:t>медаль</a:t>
            </a:r>
            <a:r>
              <a:rPr lang="en-US" sz="2667" dirty="0">
                <a:solidFill>
                  <a:srgbClr val="031926"/>
                </a:solidFill>
                <a:latin typeface="Dekko"/>
              </a:rPr>
              <a:t>: </a:t>
            </a:r>
            <a:r>
              <a:rPr lang="en-US" sz="2667" dirty="0" err="1">
                <a:solidFill>
                  <a:srgbClr val="031926"/>
                </a:solidFill>
                <a:latin typeface="Dekko"/>
              </a:rPr>
              <a:t>Яковець</a:t>
            </a:r>
            <a:r>
              <a:rPr lang="en-US" sz="2667" dirty="0">
                <a:solidFill>
                  <a:srgbClr val="031926"/>
                </a:solidFill>
                <a:latin typeface="Dekko"/>
              </a:rPr>
              <a:t> </a:t>
            </a:r>
            <a:r>
              <a:rPr lang="en-US" sz="2667" dirty="0" err="1">
                <a:solidFill>
                  <a:srgbClr val="031926"/>
                </a:solidFill>
                <a:latin typeface="Dekko"/>
              </a:rPr>
              <a:t>Альбіна</a:t>
            </a:r>
            <a:r>
              <a:rPr lang="en-US" sz="2667" dirty="0">
                <a:solidFill>
                  <a:srgbClr val="031926"/>
                </a:solidFill>
                <a:latin typeface="Dekko"/>
              </a:rPr>
              <a:t>, </a:t>
            </a:r>
            <a:r>
              <a:rPr lang="en-US" sz="2667" dirty="0" err="1">
                <a:solidFill>
                  <a:srgbClr val="031926"/>
                </a:solidFill>
                <a:latin typeface="Dekko"/>
              </a:rPr>
              <a:t>Кирилюк</a:t>
            </a:r>
            <a:r>
              <a:rPr lang="en-US" sz="2667" dirty="0">
                <a:solidFill>
                  <a:srgbClr val="031926"/>
                </a:solidFill>
                <a:latin typeface="Dekko"/>
              </a:rPr>
              <a:t> </a:t>
            </a:r>
            <a:r>
              <a:rPr lang="en-US" sz="2667" dirty="0" err="1">
                <a:solidFill>
                  <a:srgbClr val="031926"/>
                </a:solidFill>
                <a:latin typeface="Dekko"/>
              </a:rPr>
              <a:t>Володимир</a:t>
            </a:r>
            <a:r>
              <a:rPr lang="en-US" sz="2667" dirty="0">
                <a:solidFill>
                  <a:srgbClr val="031926"/>
                </a:solidFill>
                <a:latin typeface="Dekko"/>
              </a:rPr>
              <a:t>, </a:t>
            </a:r>
            <a:r>
              <a:rPr lang="en-US" sz="2667" dirty="0" err="1">
                <a:solidFill>
                  <a:srgbClr val="031926"/>
                </a:solidFill>
                <a:latin typeface="Dekko"/>
              </a:rPr>
              <a:t>Шерепера</a:t>
            </a:r>
            <a:r>
              <a:rPr lang="uk-UA" sz="2667" dirty="0">
                <a:solidFill>
                  <a:srgbClr val="031926"/>
                </a:solidFill>
                <a:latin typeface="Dekko"/>
              </a:rPr>
              <a:t> </a:t>
            </a:r>
            <a:r>
              <a:rPr lang="en-US" sz="2667" dirty="0" err="1">
                <a:solidFill>
                  <a:srgbClr val="031926"/>
                </a:solidFill>
                <a:latin typeface="Dekko"/>
              </a:rPr>
              <a:t>Олександра</a:t>
            </a:r>
            <a:r>
              <a:rPr lang="uk-UA" sz="2667" dirty="0">
                <a:solidFill>
                  <a:srgbClr val="031926"/>
                </a:solidFill>
                <a:latin typeface="Dekko"/>
              </a:rPr>
              <a:t>;</a:t>
            </a:r>
            <a:endParaRPr lang="en-US" sz="2667" dirty="0">
              <a:solidFill>
                <a:srgbClr val="031926"/>
              </a:solidFill>
              <a:latin typeface="Dekko"/>
            </a:endParaRPr>
          </a:p>
          <a:p>
            <a:pPr algn="l">
              <a:lnSpc>
                <a:spcPts val="3494"/>
              </a:lnSpc>
            </a:pPr>
            <a:r>
              <a:rPr lang="en-US" sz="2667" dirty="0" err="1">
                <a:solidFill>
                  <a:srgbClr val="031926"/>
                </a:solidFill>
                <a:latin typeface="Dekko"/>
              </a:rPr>
              <a:t>Нагороджено</a:t>
            </a:r>
            <a:r>
              <a:rPr lang="en-US" sz="2667" dirty="0">
                <a:solidFill>
                  <a:srgbClr val="031926"/>
                </a:solidFill>
                <a:latin typeface="Dekko"/>
              </a:rPr>
              <a:t> </a:t>
            </a:r>
            <a:r>
              <a:rPr lang="en-US" sz="2667" dirty="0" err="1">
                <a:solidFill>
                  <a:srgbClr val="031926"/>
                </a:solidFill>
                <a:latin typeface="Dekko"/>
              </a:rPr>
              <a:t>Похвальними</a:t>
            </a:r>
            <a:r>
              <a:rPr lang="en-US" sz="2667" dirty="0">
                <a:solidFill>
                  <a:srgbClr val="031926"/>
                </a:solidFill>
                <a:latin typeface="Dekko"/>
              </a:rPr>
              <a:t> </a:t>
            </a:r>
            <a:r>
              <a:rPr lang="en-US" sz="2667" dirty="0" err="1">
                <a:solidFill>
                  <a:srgbClr val="031926"/>
                </a:solidFill>
                <a:latin typeface="Dekko"/>
              </a:rPr>
              <a:t>грамотами</a:t>
            </a:r>
            <a:r>
              <a:rPr lang="en-US" sz="2667" dirty="0">
                <a:solidFill>
                  <a:srgbClr val="031926"/>
                </a:solidFill>
                <a:latin typeface="Dekko"/>
              </a:rPr>
              <a:t> – </a:t>
            </a:r>
            <a:r>
              <a:rPr lang="en-US" sz="2667" dirty="0" err="1">
                <a:solidFill>
                  <a:srgbClr val="031926"/>
                </a:solidFill>
                <a:latin typeface="Dekko"/>
              </a:rPr>
              <a:t>Церковнюк</a:t>
            </a:r>
            <a:r>
              <a:rPr lang="en-US" sz="2667" dirty="0">
                <a:solidFill>
                  <a:srgbClr val="031926"/>
                </a:solidFill>
                <a:latin typeface="Dekko"/>
              </a:rPr>
              <a:t> </a:t>
            </a:r>
            <a:r>
              <a:rPr lang="en-US" sz="2667" dirty="0" err="1">
                <a:solidFill>
                  <a:srgbClr val="031926"/>
                </a:solidFill>
                <a:latin typeface="Dekko"/>
              </a:rPr>
              <a:t>Альона</a:t>
            </a:r>
            <a:r>
              <a:rPr lang="uk-UA" sz="2667" dirty="0">
                <a:solidFill>
                  <a:srgbClr val="031926"/>
                </a:solidFill>
                <a:latin typeface="Dekko"/>
              </a:rPr>
              <a:t>;</a:t>
            </a:r>
          </a:p>
          <a:p>
            <a:pPr algn="l">
              <a:lnSpc>
                <a:spcPts val="3494"/>
              </a:lnSpc>
            </a:pPr>
            <a:r>
              <a:rPr lang="en-US" sz="2667" dirty="0">
                <a:solidFill>
                  <a:srgbClr val="031926"/>
                </a:solidFill>
                <a:latin typeface="Dekko"/>
              </a:rPr>
              <a:t>9 </a:t>
            </a:r>
            <a:r>
              <a:rPr lang="en-US" sz="2667" dirty="0" err="1">
                <a:solidFill>
                  <a:srgbClr val="031926"/>
                </a:solidFill>
                <a:latin typeface="Dekko"/>
              </a:rPr>
              <a:t>клас</a:t>
            </a:r>
            <a:endParaRPr lang="en-US" sz="2667" dirty="0">
              <a:solidFill>
                <a:srgbClr val="031926"/>
              </a:solidFill>
              <a:latin typeface="Dekko"/>
            </a:endParaRPr>
          </a:p>
          <a:p>
            <a:pPr algn="l">
              <a:lnSpc>
                <a:spcPts val="3494"/>
              </a:lnSpc>
            </a:pPr>
            <a:r>
              <a:rPr lang="en-US" sz="2667" dirty="0">
                <a:solidFill>
                  <a:srgbClr val="031926"/>
                </a:solidFill>
                <a:latin typeface="Dekko"/>
              </a:rPr>
              <a:t> </a:t>
            </a:r>
            <a:r>
              <a:rPr lang="en-US" sz="2667" dirty="0" err="1">
                <a:solidFill>
                  <a:srgbClr val="031926"/>
                </a:solidFill>
                <a:latin typeface="Dekko"/>
              </a:rPr>
              <a:t>Свідоцтво</a:t>
            </a:r>
            <a:r>
              <a:rPr lang="en-US" sz="2667" dirty="0">
                <a:solidFill>
                  <a:srgbClr val="031926"/>
                </a:solidFill>
                <a:latin typeface="Dekko"/>
              </a:rPr>
              <a:t> з </a:t>
            </a:r>
            <a:r>
              <a:rPr lang="en-US" sz="2667" dirty="0" err="1">
                <a:solidFill>
                  <a:srgbClr val="031926"/>
                </a:solidFill>
                <a:latin typeface="Dekko"/>
              </a:rPr>
              <a:t>відзнакою</a:t>
            </a:r>
            <a:r>
              <a:rPr lang="en-US" sz="2667" dirty="0">
                <a:solidFill>
                  <a:srgbClr val="031926"/>
                </a:solidFill>
                <a:latin typeface="Dekko"/>
              </a:rPr>
              <a:t>:</a:t>
            </a:r>
          </a:p>
          <a:p>
            <a:pPr algn="l">
              <a:lnSpc>
                <a:spcPts val="3494"/>
              </a:lnSpc>
            </a:pPr>
            <a:r>
              <a:rPr lang="en-US" sz="2667" dirty="0">
                <a:solidFill>
                  <a:srgbClr val="031926"/>
                </a:solidFill>
                <a:latin typeface="Dekko"/>
              </a:rPr>
              <a:t>9 </a:t>
            </a:r>
            <a:r>
              <a:rPr lang="en-US" sz="2667" dirty="0" err="1">
                <a:solidFill>
                  <a:srgbClr val="031926"/>
                </a:solidFill>
                <a:latin typeface="Dekko"/>
              </a:rPr>
              <a:t>клас</a:t>
            </a:r>
            <a:r>
              <a:rPr lang="en-US" sz="2667" dirty="0">
                <a:solidFill>
                  <a:srgbClr val="031926"/>
                </a:solidFill>
                <a:latin typeface="Dekko"/>
              </a:rPr>
              <a:t> – </a:t>
            </a:r>
            <a:r>
              <a:rPr lang="en-US" sz="2667" dirty="0" err="1">
                <a:solidFill>
                  <a:srgbClr val="031926"/>
                </a:solidFill>
                <a:latin typeface="Dekko"/>
              </a:rPr>
              <a:t>Антонюк</a:t>
            </a:r>
            <a:r>
              <a:rPr lang="en-US" sz="2667" dirty="0">
                <a:solidFill>
                  <a:srgbClr val="031926"/>
                </a:solidFill>
                <a:latin typeface="Dekko"/>
              </a:rPr>
              <a:t> </a:t>
            </a:r>
            <a:r>
              <a:rPr lang="en-US" sz="2667" dirty="0" err="1">
                <a:solidFill>
                  <a:srgbClr val="031926"/>
                </a:solidFill>
                <a:latin typeface="Dekko"/>
              </a:rPr>
              <a:t>Давид</a:t>
            </a:r>
            <a:r>
              <a:rPr lang="en-US" sz="2667" dirty="0">
                <a:solidFill>
                  <a:srgbClr val="031926"/>
                </a:solidFill>
                <a:latin typeface="Dekko"/>
              </a:rPr>
              <a:t>, </a:t>
            </a:r>
            <a:r>
              <a:rPr lang="en-US" sz="2667" dirty="0" err="1">
                <a:solidFill>
                  <a:srgbClr val="031926"/>
                </a:solidFill>
                <a:latin typeface="Dekko"/>
              </a:rPr>
              <a:t>Антонюк</a:t>
            </a:r>
            <a:r>
              <a:rPr lang="en-US" sz="2667" dirty="0">
                <a:solidFill>
                  <a:srgbClr val="031926"/>
                </a:solidFill>
                <a:latin typeface="Dekko"/>
              </a:rPr>
              <a:t> </a:t>
            </a:r>
            <a:r>
              <a:rPr lang="en-US" sz="2667" dirty="0" err="1">
                <a:solidFill>
                  <a:srgbClr val="031926"/>
                </a:solidFill>
                <a:latin typeface="Dekko"/>
              </a:rPr>
              <a:t>Денис</a:t>
            </a:r>
            <a:r>
              <a:rPr lang="en-US" sz="2667" dirty="0">
                <a:solidFill>
                  <a:srgbClr val="031926"/>
                </a:solidFill>
                <a:latin typeface="Dekko"/>
              </a:rPr>
              <a:t>, </a:t>
            </a:r>
            <a:r>
              <a:rPr lang="en-US" sz="2667" dirty="0" err="1">
                <a:solidFill>
                  <a:srgbClr val="031926"/>
                </a:solidFill>
                <a:latin typeface="Dekko"/>
              </a:rPr>
              <a:t>Бобик</a:t>
            </a:r>
            <a:r>
              <a:rPr lang="en-US" sz="2667" dirty="0">
                <a:solidFill>
                  <a:srgbClr val="031926"/>
                </a:solidFill>
                <a:latin typeface="Dekko"/>
              </a:rPr>
              <a:t> </a:t>
            </a:r>
            <a:r>
              <a:rPr lang="en-US" sz="2667" dirty="0" err="1">
                <a:solidFill>
                  <a:srgbClr val="031926"/>
                </a:solidFill>
                <a:latin typeface="Dekko"/>
              </a:rPr>
              <a:t>Дмитро</a:t>
            </a:r>
            <a:r>
              <a:rPr lang="en-US" sz="2667" dirty="0">
                <a:solidFill>
                  <a:srgbClr val="031926"/>
                </a:solidFill>
                <a:latin typeface="Dekko"/>
              </a:rPr>
              <a:t>, </a:t>
            </a:r>
            <a:r>
              <a:rPr lang="en-US" sz="2667" dirty="0" err="1">
                <a:solidFill>
                  <a:srgbClr val="031926"/>
                </a:solidFill>
                <a:latin typeface="Dekko"/>
              </a:rPr>
              <a:t>Костюк</a:t>
            </a:r>
            <a:r>
              <a:rPr lang="en-US" sz="2667" dirty="0">
                <a:solidFill>
                  <a:srgbClr val="031926"/>
                </a:solidFill>
                <a:latin typeface="Dekko"/>
              </a:rPr>
              <a:t> </a:t>
            </a:r>
            <a:r>
              <a:rPr lang="en-US" sz="2667" dirty="0" err="1">
                <a:solidFill>
                  <a:srgbClr val="031926"/>
                </a:solidFill>
                <a:latin typeface="Dekko"/>
              </a:rPr>
              <a:t>Олександр</a:t>
            </a:r>
            <a:r>
              <a:rPr lang="en-US" sz="2667" dirty="0">
                <a:solidFill>
                  <a:srgbClr val="031926"/>
                </a:solidFill>
                <a:latin typeface="Dekko"/>
              </a:rPr>
              <a:t>, </a:t>
            </a:r>
            <a:r>
              <a:rPr lang="en-US" sz="2667" dirty="0" err="1">
                <a:solidFill>
                  <a:srgbClr val="031926"/>
                </a:solidFill>
                <a:latin typeface="Dekko"/>
              </a:rPr>
              <a:t>Мельник</a:t>
            </a:r>
            <a:r>
              <a:rPr lang="en-US" sz="2667" dirty="0">
                <a:solidFill>
                  <a:srgbClr val="031926"/>
                </a:solidFill>
                <a:latin typeface="Dekko"/>
              </a:rPr>
              <a:t> </a:t>
            </a:r>
            <a:r>
              <a:rPr lang="en-US" sz="2667" dirty="0" err="1">
                <a:solidFill>
                  <a:srgbClr val="031926"/>
                </a:solidFill>
                <a:latin typeface="Dekko"/>
              </a:rPr>
              <a:t>Катерина</a:t>
            </a:r>
            <a:r>
              <a:rPr lang="en-US" sz="2667" dirty="0">
                <a:solidFill>
                  <a:srgbClr val="031926"/>
                </a:solidFill>
                <a:latin typeface="Dekko"/>
              </a:rPr>
              <a:t>;</a:t>
            </a:r>
            <a:r>
              <a:rPr lang="uk-UA" sz="2667" dirty="0">
                <a:solidFill>
                  <a:srgbClr val="031926"/>
                </a:solidFill>
                <a:latin typeface="Dekko"/>
              </a:rPr>
              <a:t> Александрова Віталіна; Боднар Василь, </a:t>
            </a:r>
            <a:r>
              <a:rPr lang="uk-UA" sz="2667" dirty="0" err="1">
                <a:solidFill>
                  <a:srgbClr val="031926"/>
                </a:solidFill>
                <a:latin typeface="Dekko"/>
              </a:rPr>
              <a:t>Гакман</a:t>
            </a:r>
            <a:r>
              <a:rPr lang="uk-UA" sz="2667" dirty="0">
                <a:solidFill>
                  <a:srgbClr val="031926"/>
                </a:solidFill>
                <a:latin typeface="Dekko"/>
              </a:rPr>
              <a:t> Ростислав, </a:t>
            </a:r>
            <a:r>
              <a:rPr lang="uk-UA" sz="2667" dirty="0" err="1">
                <a:solidFill>
                  <a:srgbClr val="031926"/>
                </a:solidFill>
                <a:latin typeface="Dekko"/>
              </a:rPr>
              <a:t>Федоруца</a:t>
            </a:r>
            <a:r>
              <a:rPr lang="uk-UA" sz="2667" dirty="0">
                <a:solidFill>
                  <a:srgbClr val="031926"/>
                </a:solidFill>
                <a:latin typeface="Dekko"/>
              </a:rPr>
              <a:t> Елеонора,</a:t>
            </a:r>
            <a:r>
              <a:rPr lang="en-US" sz="2667" dirty="0" err="1">
                <a:solidFill>
                  <a:srgbClr val="031926"/>
                </a:solidFill>
                <a:latin typeface="Dekko"/>
              </a:rPr>
              <a:t>Карвацька</a:t>
            </a:r>
            <a:r>
              <a:rPr lang="en-US" sz="2667" dirty="0">
                <a:solidFill>
                  <a:srgbClr val="031926"/>
                </a:solidFill>
                <a:latin typeface="Dekko"/>
              </a:rPr>
              <a:t> </a:t>
            </a:r>
            <a:r>
              <a:rPr lang="en-US" sz="2667" dirty="0" err="1">
                <a:solidFill>
                  <a:srgbClr val="031926"/>
                </a:solidFill>
                <a:latin typeface="Dekko"/>
              </a:rPr>
              <a:t>Софія</a:t>
            </a:r>
            <a:r>
              <a:rPr lang="en-US" sz="2667" dirty="0">
                <a:solidFill>
                  <a:srgbClr val="031926"/>
                </a:solidFill>
                <a:latin typeface="Dekko"/>
              </a:rPr>
              <a:t>;</a:t>
            </a:r>
          </a:p>
          <a:p>
            <a:pPr algn="l">
              <a:lnSpc>
                <a:spcPts val="3494"/>
              </a:lnSpc>
            </a:pPr>
            <a:r>
              <a:rPr lang="en-US" sz="2667" dirty="0" err="1">
                <a:solidFill>
                  <a:srgbClr val="031926"/>
                </a:solidFill>
                <a:latin typeface="Dekko"/>
              </a:rPr>
              <a:t>Нагороджено</a:t>
            </a:r>
            <a:r>
              <a:rPr lang="en-US" sz="2667" dirty="0">
                <a:solidFill>
                  <a:srgbClr val="031926"/>
                </a:solidFill>
                <a:latin typeface="Dekko"/>
              </a:rPr>
              <a:t> </a:t>
            </a:r>
            <a:r>
              <a:rPr lang="en-US" sz="2667" dirty="0" err="1">
                <a:solidFill>
                  <a:srgbClr val="031926"/>
                </a:solidFill>
                <a:latin typeface="Dekko"/>
              </a:rPr>
              <a:t>Похвальними</a:t>
            </a:r>
            <a:r>
              <a:rPr lang="en-US" sz="2667" dirty="0">
                <a:solidFill>
                  <a:srgbClr val="031926"/>
                </a:solidFill>
                <a:latin typeface="Dekko"/>
              </a:rPr>
              <a:t> </a:t>
            </a:r>
            <a:r>
              <a:rPr lang="en-US" sz="2667" dirty="0" err="1">
                <a:solidFill>
                  <a:srgbClr val="031926"/>
                </a:solidFill>
                <a:latin typeface="Dekko"/>
              </a:rPr>
              <a:t>листами</a:t>
            </a:r>
            <a:r>
              <a:rPr lang="en-US" sz="2667" dirty="0">
                <a:solidFill>
                  <a:srgbClr val="031926"/>
                </a:solidFill>
                <a:latin typeface="Dekko"/>
              </a:rPr>
              <a:t> - </a:t>
            </a:r>
            <a:r>
              <a:rPr lang="uk-UA" sz="2667" dirty="0">
                <a:solidFill>
                  <a:srgbClr val="031926"/>
                </a:solidFill>
                <a:latin typeface="Dekko"/>
              </a:rPr>
              <a:t>58</a:t>
            </a:r>
            <a:endParaRPr lang="en-US" sz="2667" dirty="0">
              <a:solidFill>
                <a:srgbClr val="031926"/>
              </a:solidFill>
              <a:latin typeface="Dekko"/>
            </a:endParaRPr>
          </a:p>
          <a:p>
            <a:pPr algn="l">
              <a:lnSpc>
                <a:spcPts val="3494"/>
              </a:lnSpc>
            </a:pPr>
            <a:endParaRPr lang="en-US" sz="2667" dirty="0">
              <a:solidFill>
                <a:srgbClr val="031926"/>
              </a:solidFill>
              <a:latin typeface="Dekko"/>
            </a:endParaRPr>
          </a:p>
          <a:p>
            <a:pPr algn="l">
              <a:lnSpc>
                <a:spcPts val="3494"/>
              </a:lnSpc>
            </a:pPr>
            <a:endParaRPr lang="en-US" sz="2667" dirty="0">
              <a:solidFill>
                <a:srgbClr val="031926"/>
              </a:solidFill>
              <a:latin typeface="Dekk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0F5FF"/>
        </a:solidFill>
        <a:effectLst/>
      </p:bgPr>
    </p:bg>
    <p:spTree>
      <p:nvGrpSpPr>
        <p:cNvPr id="1" name=""/>
        <p:cNvGrpSpPr/>
        <p:nvPr/>
      </p:nvGrpSpPr>
      <p:grpSpPr>
        <a:xfrm>
          <a:off x="0" y="0"/>
          <a:ext cx="0" cy="0"/>
          <a:chOff x="0" y="0"/>
          <a:chExt cx="0" cy="0"/>
        </a:xfrm>
      </p:grpSpPr>
      <p:sp>
        <p:nvSpPr>
          <p:cNvPr id="2" name="Freeform 2"/>
          <p:cNvSpPr/>
          <p:nvPr/>
        </p:nvSpPr>
        <p:spPr>
          <a:xfrm>
            <a:off x="15454689" y="-577790"/>
            <a:ext cx="3609221" cy="3642232"/>
          </a:xfrm>
          <a:custGeom>
            <a:avLst/>
            <a:gdLst/>
            <a:ahLst/>
            <a:cxnLst/>
            <a:rect l="l" t="t" r="r" b="b"/>
            <a:pathLst>
              <a:path w="3609221" h="3642232">
                <a:moveTo>
                  <a:pt x="0" y="0"/>
                </a:moveTo>
                <a:lnTo>
                  <a:pt x="3609222" y="0"/>
                </a:lnTo>
                <a:lnTo>
                  <a:pt x="3609222" y="3642233"/>
                </a:lnTo>
                <a:lnTo>
                  <a:pt x="0" y="36422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17920" y="0"/>
            <a:ext cx="8715827" cy="1822400"/>
          </a:xfrm>
          <a:custGeom>
            <a:avLst/>
            <a:gdLst/>
            <a:ahLst/>
            <a:cxnLst/>
            <a:rect l="l" t="t" r="r" b="b"/>
            <a:pathLst>
              <a:path w="8715827" h="1822400">
                <a:moveTo>
                  <a:pt x="0" y="0"/>
                </a:moveTo>
                <a:lnTo>
                  <a:pt x="8715828" y="0"/>
                </a:lnTo>
                <a:lnTo>
                  <a:pt x="8715828" y="1822400"/>
                </a:lnTo>
                <a:lnTo>
                  <a:pt x="0" y="1822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flipH="1">
            <a:off x="-317920" y="8148013"/>
            <a:ext cx="4591327" cy="2890158"/>
          </a:xfrm>
          <a:custGeom>
            <a:avLst/>
            <a:gdLst/>
            <a:ahLst/>
            <a:cxnLst/>
            <a:rect l="l" t="t" r="r" b="b"/>
            <a:pathLst>
              <a:path w="4591327" h="2890158">
                <a:moveTo>
                  <a:pt x="4591327" y="0"/>
                </a:moveTo>
                <a:lnTo>
                  <a:pt x="0" y="0"/>
                </a:lnTo>
                <a:lnTo>
                  <a:pt x="0" y="2890158"/>
                </a:lnTo>
                <a:lnTo>
                  <a:pt x="4591327" y="2890158"/>
                </a:lnTo>
                <a:lnTo>
                  <a:pt x="4591327"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4014593" y="8148013"/>
            <a:ext cx="4591327" cy="2890158"/>
          </a:xfrm>
          <a:custGeom>
            <a:avLst/>
            <a:gdLst/>
            <a:ahLst/>
            <a:cxnLst/>
            <a:rect l="l" t="t" r="r" b="b"/>
            <a:pathLst>
              <a:path w="4591327" h="2890158">
                <a:moveTo>
                  <a:pt x="0" y="0"/>
                </a:moveTo>
                <a:lnTo>
                  <a:pt x="4591327" y="0"/>
                </a:lnTo>
                <a:lnTo>
                  <a:pt x="4591327" y="2890158"/>
                </a:lnTo>
                <a:lnTo>
                  <a:pt x="0" y="28901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028700" y="2206924"/>
            <a:ext cx="16875003" cy="5243535"/>
          </a:xfrm>
          <a:custGeom>
            <a:avLst/>
            <a:gdLst/>
            <a:ahLst/>
            <a:cxnLst/>
            <a:rect l="l" t="t" r="r" b="b"/>
            <a:pathLst>
              <a:path w="16875003" h="5243535">
                <a:moveTo>
                  <a:pt x="0" y="0"/>
                </a:moveTo>
                <a:lnTo>
                  <a:pt x="16875003" y="0"/>
                </a:lnTo>
                <a:lnTo>
                  <a:pt x="16875003" y="5243535"/>
                </a:lnTo>
                <a:lnTo>
                  <a:pt x="0" y="5243535"/>
                </a:lnTo>
                <a:lnTo>
                  <a:pt x="0" y="0"/>
                </a:lnTo>
                <a:close/>
              </a:path>
            </a:pathLst>
          </a:custGeom>
          <a:blipFill>
            <a:blip r:embed="rId8"/>
            <a:stretch>
              <a:fillRect l="-741" r="-741"/>
            </a:stretch>
          </a:blipFill>
        </p:spPr>
      </p:sp>
      <p:sp>
        <p:nvSpPr>
          <p:cNvPr id="7" name="TextBox 7"/>
          <p:cNvSpPr txBox="1"/>
          <p:nvPr/>
        </p:nvSpPr>
        <p:spPr>
          <a:xfrm>
            <a:off x="336103" y="-85747"/>
            <a:ext cx="7407782" cy="1351936"/>
          </a:xfrm>
          <a:prstGeom prst="rect">
            <a:avLst/>
          </a:prstGeom>
        </p:spPr>
        <p:txBody>
          <a:bodyPr lIns="0" tIns="0" rIns="0" bIns="0" rtlCol="0" anchor="t">
            <a:spAutoFit/>
          </a:bodyPr>
          <a:lstStyle/>
          <a:p>
            <a:pPr algn="l">
              <a:lnSpc>
                <a:spcPts val="9951"/>
              </a:lnSpc>
            </a:pPr>
            <a:r>
              <a:rPr lang="en-US" sz="7108">
                <a:solidFill>
                  <a:srgbClr val="FFFFFF"/>
                </a:solidFill>
                <a:latin typeface="Adore The World"/>
              </a:rPr>
              <a:t>ШТАТНИЙ РОЗПИС</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60300" y="70990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cap="sq">
              <a:solidFill>
                <a:srgbClr val="000000"/>
              </a:solidFill>
              <a:prstDash val="solid"/>
              <a:miter/>
            </a:ln>
          </p:spPr>
        </p:sp>
        <p:sp>
          <p:nvSpPr>
            <p:cNvPr id="19" name="TextBox 19"/>
            <p:cNvSpPr txBox="1"/>
            <p:nvPr/>
          </p:nvSpPr>
          <p:spPr>
            <a:xfrm>
              <a:off x="0" y="-38100"/>
              <a:ext cx="4521135" cy="265829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43935" y="27613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26" name="Group 26"/>
          <p:cNvGrpSpPr/>
          <p:nvPr/>
        </p:nvGrpSpPr>
        <p:grpSpPr>
          <a:xfrm>
            <a:off x="14450775" y="2108145"/>
            <a:ext cx="3666838" cy="947966"/>
            <a:chOff x="0" y="0"/>
            <a:chExt cx="3623462" cy="936752"/>
          </a:xfrm>
        </p:grpSpPr>
        <p:sp>
          <p:nvSpPr>
            <p:cNvPr id="27" name="Freeform 27"/>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8" name="Freeform 28"/>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29" name="Freeform 29"/>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30" name="Freeform 30"/>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1" name="Freeform 31"/>
          <p:cNvSpPr/>
          <p:nvPr/>
        </p:nvSpPr>
        <p:spPr>
          <a:xfrm rot="795082">
            <a:off x="15933246" y="8671579"/>
            <a:ext cx="1507058" cy="1507058"/>
          </a:xfrm>
          <a:custGeom>
            <a:avLst/>
            <a:gdLst/>
            <a:ahLst/>
            <a:cxnLst/>
            <a:rect l="l" t="t" r="r" b="b"/>
            <a:pathLst>
              <a:path w="1507058" h="1507058">
                <a:moveTo>
                  <a:pt x="0" y="0"/>
                </a:moveTo>
                <a:lnTo>
                  <a:pt x="1507057" y="0"/>
                </a:lnTo>
                <a:lnTo>
                  <a:pt x="1507057" y="1507058"/>
                </a:lnTo>
                <a:lnTo>
                  <a:pt x="0" y="15070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2" name="Freeform 32"/>
          <p:cNvSpPr/>
          <p:nvPr/>
        </p:nvSpPr>
        <p:spPr>
          <a:xfrm rot="-1538653">
            <a:off x="16091191" y="3592079"/>
            <a:ext cx="666081" cy="2261385"/>
          </a:xfrm>
          <a:custGeom>
            <a:avLst/>
            <a:gdLst/>
            <a:ahLst/>
            <a:cxnLst/>
            <a:rect l="l" t="t" r="r" b="b"/>
            <a:pathLst>
              <a:path w="666081" h="2261385">
                <a:moveTo>
                  <a:pt x="0" y="0"/>
                </a:moveTo>
                <a:lnTo>
                  <a:pt x="666081" y="0"/>
                </a:lnTo>
                <a:lnTo>
                  <a:pt x="666081" y="2261386"/>
                </a:lnTo>
                <a:lnTo>
                  <a:pt x="0" y="22613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3" name="Freeform 33"/>
          <p:cNvSpPr/>
          <p:nvPr/>
        </p:nvSpPr>
        <p:spPr>
          <a:xfrm>
            <a:off x="2789958" y="1657870"/>
            <a:ext cx="10475285" cy="8315012"/>
          </a:xfrm>
          <a:custGeom>
            <a:avLst/>
            <a:gdLst/>
            <a:ahLst/>
            <a:cxnLst/>
            <a:rect l="l" t="t" r="r" b="b"/>
            <a:pathLst>
              <a:path w="10475285" h="8315012">
                <a:moveTo>
                  <a:pt x="0" y="0"/>
                </a:moveTo>
                <a:lnTo>
                  <a:pt x="10475285" y="0"/>
                </a:lnTo>
                <a:lnTo>
                  <a:pt x="10475285" y="8315012"/>
                </a:lnTo>
                <a:lnTo>
                  <a:pt x="0" y="8315012"/>
                </a:lnTo>
                <a:lnTo>
                  <a:pt x="0" y="0"/>
                </a:lnTo>
                <a:close/>
              </a:path>
            </a:pathLst>
          </a:custGeom>
          <a:blipFill>
            <a:blip r:embed="rId8"/>
            <a:stretch>
              <a:fillRect/>
            </a:stretch>
          </a:blipFill>
        </p:spPr>
      </p:sp>
      <p:sp>
        <p:nvSpPr>
          <p:cNvPr id="34" name="TextBox 34"/>
          <p:cNvSpPr txBox="1"/>
          <p:nvPr/>
        </p:nvSpPr>
        <p:spPr>
          <a:xfrm>
            <a:off x="-655535" y="700379"/>
            <a:ext cx="16764535" cy="721866"/>
          </a:xfrm>
          <a:prstGeom prst="rect">
            <a:avLst/>
          </a:prstGeom>
        </p:spPr>
        <p:txBody>
          <a:bodyPr lIns="0" tIns="0" rIns="0" bIns="0" rtlCol="0" anchor="t">
            <a:spAutoFit/>
          </a:bodyPr>
          <a:lstStyle/>
          <a:p>
            <a:pPr algn="ctr">
              <a:lnSpc>
                <a:spcPts val="4605"/>
              </a:lnSpc>
            </a:pPr>
            <a:r>
              <a:rPr lang="en-US" sz="4699" spc="89">
                <a:solidFill>
                  <a:srgbClr val="090847"/>
                </a:solidFill>
                <a:latin typeface="Adore The World"/>
              </a:rPr>
              <a:t>Гурткова робота</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grpSp>
        <p:nvGrpSpPr>
          <p:cNvPr id="3" name="Group 3"/>
          <p:cNvGrpSpPr/>
          <p:nvPr/>
        </p:nvGrpSpPr>
        <p:grpSpPr>
          <a:xfrm>
            <a:off x="867875" y="-284249"/>
            <a:ext cx="17596189" cy="2051115"/>
            <a:chOff x="0" y="0"/>
            <a:chExt cx="4634387" cy="540211"/>
          </a:xfrm>
        </p:grpSpPr>
        <p:sp>
          <p:nvSpPr>
            <p:cNvPr id="4" name="Freeform 4"/>
            <p:cNvSpPr/>
            <p:nvPr/>
          </p:nvSpPr>
          <p:spPr>
            <a:xfrm>
              <a:off x="0" y="0"/>
              <a:ext cx="4634387" cy="540211"/>
            </a:xfrm>
            <a:custGeom>
              <a:avLst/>
              <a:gdLst/>
              <a:ahLst/>
              <a:cxnLst/>
              <a:rect l="l" t="t" r="r" b="b"/>
              <a:pathLst>
                <a:path w="4634387" h="540211">
                  <a:moveTo>
                    <a:pt x="0" y="0"/>
                  </a:moveTo>
                  <a:lnTo>
                    <a:pt x="4634387" y="0"/>
                  </a:lnTo>
                  <a:lnTo>
                    <a:pt x="4634387" y="540211"/>
                  </a:lnTo>
                  <a:lnTo>
                    <a:pt x="0" y="540211"/>
                  </a:lnTo>
                  <a:close/>
                </a:path>
              </a:pathLst>
            </a:custGeom>
            <a:solidFill>
              <a:srgbClr val="F1F1FF"/>
            </a:solidFill>
          </p:spPr>
        </p:sp>
        <p:sp>
          <p:nvSpPr>
            <p:cNvPr id="5" name="TextBox 5"/>
            <p:cNvSpPr txBox="1"/>
            <p:nvPr/>
          </p:nvSpPr>
          <p:spPr>
            <a:xfrm>
              <a:off x="0" y="-57150"/>
              <a:ext cx="4634387" cy="597361"/>
            </a:xfrm>
            <a:prstGeom prst="rect">
              <a:avLst/>
            </a:prstGeom>
          </p:spPr>
          <p:txBody>
            <a:bodyPr lIns="50800" tIns="50800" rIns="50800" bIns="50800" rtlCol="0" anchor="ctr"/>
            <a:lstStyle/>
            <a:p>
              <a:pPr algn="ctr">
                <a:lnSpc>
                  <a:spcPts val="3359"/>
                </a:lnSpc>
              </a:pPr>
              <a:endParaRPr/>
            </a:p>
          </p:txBody>
        </p:sp>
      </p:grpSp>
      <p:sp>
        <p:nvSpPr>
          <p:cNvPr id="6" name="AutoShape 6"/>
          <p:cNvSpPr/>
          <p:nvPr/>
        </p:nvSpPr>
        <p:spPr>
          <a:xfrm flipH="1" flipV="1">
            <a:off x="208" y="10191750"/>
            <a:ext cx="10892811" cy="47625"/>
          </a:xfrm>
          <a:prstGeom prst="line">
            <a:avLst/>
          </a:prstGeom>
          <a:ln w="95250" cap="rnd">
            <a:solidFill>
              <a:srgbClr val="090847"/>
            </a:solidFill>
            <a:prstDash val="solid"/>
            <a:headEnd type="none" w="sm" len="sm"/>
            <a:tailEnd type="none" w="sm" len="sm"/>
          </a:ln>
        </p:spPr>
      </p:sp>
      <p:sp>
        <p:nvSpPr>
          <p:cNvPr id="7" name="AutoShape 7"/>
          <p:cNvSpPr/>
          <p:nvPr/>
        </p:nvSpPr>
        <p:spPr>
          <a:xfrm rot="-10800000">
            <a:off x="14834018" y="5664304"/>
            <a:ext cx="2725739" cy="0"/>
          </a:xfrm>
          <a:prstGeom prst="line">
            <a:avLst/>
          </a:prstGeom>
          <a:ln w="95250" cap="rnd">
            <a:solidFill>
              <a:srgbClr val="090847"/>
            </a:solidFill>
            <a:prstDash val="solid"/>
            <a:headEnd type="none" w="sm" len="sm"/>
            <a:tailEnd type="none" w="sm" len="sm"/>
          </a:ln>
        </p:spPr>
      </p:sp>
      <p:sp>
        <p:nvSpPr>
          <p:cNvPr id="8" name="TextBox 8"/>
          <p:cNvSpPr txBox="1"/>
          <p:nvPr/>
        </p:nvSpPr>
        <p:spPr>
          <a:xfrm>
            <a:off x="2647975" y="183367"/>
            <a:ext cx="13703323" cy="1728766"/>
          </a:xfrm>
          <a:prstGeom prst="rect">
            <a:avLst/>
          </a:prstGeom>
        </p:spPr>
        <p:txBody>
          <a:bodyPr lIns="0" tIns="0" rIns="0" bIns="0" rtlCol="0" anchor="t">
            <a:spAutoFit/>
          </a:bodyPr>
          <a:lstStyle/>
          <a:p>
            <a:pPr algn="ctr">
              <a:lnSpc>
                <a:spcPts val="4535"/>
              </a:lnSpc>
            </a:pPr>
            <a:r>
              <a:rPr lang="en-US" sz="4123" spc="494">
                <a:solidFill>
                  <a:srgbClr val="090847"/>
                </a:solidFill>
                <a:latin typeface="Garet ExtraBold Bold"/>
              </a:rPr>
              <a:t>Виховна робота</a:t>
            </a:r>
          </a:p>
          <a:p>
            <a:pPr algn="ctr">
              <a:lnSpc>
                <a:spcPts val="4535"/>
              </a:lnSpc>
            </a:pPr>
            <a:r>
              <a:rPr lang="en-US" sz="4123" spc="494">
                <a:solidFill>
                  <a:srgbClr val="090847"/>
                </a:solidFill>
                <a:latin typeface="Garet ExtraBold Bold"/>
              </a:rPr>
              <a:t>ОЗО «Клішковецький ЗЗСО І-ІІІ ст.»</a:t>
            </a:r>
          </a:p>
          <a:p>
            <a:pPr algn="ctr">
              <a:lnSpc>
                <a:spcPts val="4535"/>
              </a:lnSpc>
            </a:pPr>
            <a:endParaRPr lang="en-US" sz="4123" spc="494">
              <a:solidFill>
                <a:srgbClr val="090847"/>
              </a:solidFill>
              <a:latin typeface="Garet ExtraBold Bold"/>
            </a:endParaRPr>
          </a:p>
        </p:txBody>
      </p:sp>
      <p:sp>
        <p:nvSpPr>
          <p:cNvPr id="9" name="TextBox 9"/>
          <p:cNvSpPr txBox="1"/>
          <p:nvPr/>
        </p:nvSpPr>
        <p:spPr>
          <a:xfrm>
            <a:off x="490121" y="1288790"/>
            <a:ext cx="14545113" cy="7969510"/>
          </a:xfrm>
          <a:prstGeom prst="rect">
            <a:avLst/>
          </a:prstGeom>
        </p:spPr>
        <p:txBody>
          <a:bodyPr lIns="0" tIns="0" rIns="0" bIns="0" rtlCol="0" anchor="t">
            <a:spAutoFit/>
          </a:bodyPr>
          <a:lstStyle/>
          <a:p>
            <a:pPr algn="just">
              <a:lnSpc>
                <a:spcPts val="3310"/>
              </a:lnSpc>
            </a:pPr>
            <a:r>
              <a:rPr lang="en-US" sz="2364">
                <a:solidFill>
                  <a:srgbClr val="090847"/>
                </a:solidFill>
                <a:latin typeface="Roboto Bold"/>
              </a:rPr>
              <a:t>- День Знань. Свято першого дзвоника для учнів 1, 11 класу та учнівфілії «Ми українці: честь і слава незламним» (за окремим планом)</a:t>
            </a:r>
          </a:p>
          <a:p>
            <a:pPr algn="just">
              <a:lnSpc>
                <a:spcPts val="3310"/>
              </a:lnSpc>
            </a:pPr>
            <a:r>
              <a:rPr lang="en-US" sz="2364">
                <a:solidFill>
                  <a:srgbClr val="090847"/>
                </a:solidFill>
                <a:latin typeface="Roboto Bold"/>
              </a:rPr>
              <a:t>-  Онлайн-привітання з нагоди Дня знань від учні7-10кл.;</a:t>
            </a:r>
          </a:p>
          <a:p>
            <a:pPr algn="just">
              <a:lnSpc>
                <a:spcPts val="3310"/>
              </a:lnSpc>
            </a:pPr>
            <a:r>
              <a:rPr lang="en-US" sz="2364">
                <a:solidFill>
                  <a:srgbClr val="090847"/>
                </a:solidFill>
                <a:latin typeface="Roboto Bold"/>
              </a:rPr>
              <a:t>-       Олімпійський тиждень «Бути здоровим – це модно!»;</a:t>
            </a:r>
          </a:p>
          <a:p>
            <a:pPr algn="just">
              <a:lnSpc>
                <a:spcPts val="3310"/>
              </a:lnSpc>
            </a:pPr>
            <a:r>
              <a:rPr lang="en-US" sz="2364">
                <a:solidFill>
                  <a:srgbClr val="090847"/>
                </a:solidFill>
                <a:latin typeface="Roboto Bold"/>
              </a:rPr>
              <a:t>-      Тематична лінійка «Здорові діти – здорова нація» 9-Б кл.</a:t>
            </a:r>
          </a:p>
          <a:p>
            <a:pPr algn="just">
              <a:lnSpc>
                <a:spcPts val="3310"/>
              </a:lnSpc>
            </a:pPr>
            <a:r>
              <a:rPr lang="en-US" sz="2364">
                <a:solidFill>
                  <a:srgbClr val="090847"/>
                </a:solidFill>
                <a:latin typeface="Roboto Bold"/>
              </a:rPr>
              <a:t>-     Години спілкування до Всесвітнього дня миру» - «Хай буде мир на всій ЗЕМЛІ»;</a:t>
            </a:r>
          </a:p>
          <a:p>
            <a:pPr algn="just">
              <a:lnSpc>
                <a:spcPts val="3310"/>
              </a:lnSpc>
            </a:pPr>
            <a:r>
              <a:rPr lang="en-US" sz="2364">
                <a:solidFill>
                  <a:srgbClr val="090847"/>
                </a:solidFill>
                <a:latin typeface="Roboto Bold"/>
              </a:rPr>
              <a:t>-     Флеш-моб до Дня Миру. Вчителі, 9 кл.</a:t>
            </a:r>
          </a:p>
          <a:p>
            <a:pPr algn="just">
              <a:lnSpc>
                <a:spcPts val="3310"/>
              </a:lnSpc>
            </a:pPr>
            <a:r>
              <a:rPr lang="en-US" sz="2364">
                <a:solidFill>
                  <a:srgbClr val="090847"/>
                </a:solidFill>
                <a:latin typeface="Roboto Bold"/>
              </a:rPr>
              <a:t>-     Привітання до Дня вчителя «Учителі Супер герої 2023» 9, 11 класи;</a:t>
            </a:r>
          </a:p>
          <a:p>
            <a:pPr algn="just">
              <a:lnSpc>
                <a:spcPts val="3310"/>
              </a:lnSpc>
            </a:pPr>
            <a:r>
              <a:rPr lang="en-US" sz="2364">
                <a:solidFill>
                  <a:srgbClr val="090847"/>
                </a:solidFill>
                <a:latin typeface="Roboto Bold"/>
              </a:rPr>
              <a:t>-     Флешмоб «Школа без булінгу» 1-11 кл.</a:t>
            </a:r>
          </a:p>
          <a:p>
            <a:pPr algn="just">
              <a:lnSpc>
                <a:spcPts val="3310"/>
              </a:lnSpc>
            </a:pPr>
            <a:r>
              <a:rPr lang="en-US" sz="2364">
                <a:solidFill>
                  <a:srgbClr val="090847"/>
                </a:solidFill>
                <a:latin typeface="Roboto Bold"/>
              </a:rPr>
              <a:t>-     Тиждень безпеки дорожнього руху 1-11 кл.</a:t>
            </a:r>
          </a:p>
          <a:p>
            <a:pPr algn="just">
              <a:lnSpc>
                <a:spcPts val="3310"/>
              </a:lnSpc>
            </a:pPr>
            <a:r>
              <a:rPr lang="en-US" sz="2364">
                <a:solidFill>
                  <a:srgbClr val="090847"/>
                </a:solidFill>
                <a:latin typeface="Roboto Bold"/>
              </a:rPr>
              <a:t>-      Осіння акція «Квіти для школи» 1-11 кл.</a:t>
            </a:r>
          </a:p>
          <a:p>
            <a:pPr algn="just">
              <a:lnSpc>
                <a:spcPts val="3310"/>
              </a:lnSpc>
            </a:pPr>
            <a:r>
              <a:rPr lang="en-US" sz="2364">
                <a:solidFill>
                  <a:srgbClr val="090847"/>
                </a:solidFill>
                <a:latin typeface="Roboto Bold"/>
              </a:rPr>
              <a:t>-      Участь унаписанні «Радіодиктанту національної єдності»  5-11 кл.;</a:t>
            </a:r>
          </a:p>
          <a:p>
            <a:pPr algn="just">
              <a:lnSpc>
                <a:spcPts val="3310"/>
              </a:lnSpc>
            </a:pPr>
            <a:r>
              <a:rPr lang="en-US" sz="2364">
                <a:solidFill>
                  <a:srgbClr val="090847"/>
                </a:solidFill>
                <a:latin typeface="Roboto Bold"/>
              </a:rPr>
              <a:t>-        Години спілкування «Без мовинемає народу» 5-11 кл.</a:t>
            </a:r>
          </a:p>
          <a:p>
            <a:pPr algn="just">
              <a:lnSpc>
                <a:spcPts val="3310"/>
              </a:lnSpc>
            </a:pPr>
            <a:r>
              <a:rPr lang="en-US" sz="2364">
                <a:solidFill>
                  <a:srgbClr val="090847"/>
                </a:solidFill>
                <a:latin typeface="Roboto Bold"/>
              </a:rPr>
              <a:t>-        Мовознавча година «Мова – душа народу» 1- 4 кл.</a:t>
            </a:r>
          </a:p>
          <a:p>
            <a:pPr algn="just">
              <a:lnSpc>
                <a:spcPts val="3310"/>
              </a:lnSpc>
            </a:pPr>
            <a:r>
              <a:rPr lang="en-US" sz="2364">
                <a:solidFill>
                  <a:srgbClr val="090847"/>
                </a:solidFill>
                <a:latin typeface="Roboto Bold"/>
              </a:rPr>
              <a:t>- Виховна година «Наша пісня, наша мова – наша зброя, наша перемога» 10-А кл.;</a:t>
            </a:r>
          </a:p>
          <a:p>
            <a:pPr algn="just">
              <a:lnSpc>
                <a:spcPts val="3310"/>
              </a:lnSpc>
            </a:pPr>
            <a:r>
              <a:rPr lang="en-US" sz="2364">
                <a:solidFill>
                  <a:srgbClr val="090847"/>
                </a:solidFill>
                <a:latin typeface="Roboto Bold"/>
              </a:rPr>
              <a:t>-      Онлайн-подяка волонтерам громади з нагоди Дня волонтера;</a:t>
            </a:r>
          </a:p>
          <a:p>
            <a:pPr algn="just">
              <a:lnSpc>
                <a:spcPts val="3310"/>
              </a:lnSpc>
            </a:pPr>
            <a:r>
              <a:rPr lang="en-US" sz="2364">
                <a:solidFill>
                  <a:srgbClr val="090847"/>
                </a:solidFill>
                <a:latin typeface="Roboto Bold"/>
              </a:rPr>
              <a:t>-       Благодійний концерт «Наша школа має талант» 1-11кл.;</a:t>
            </a:r>
          </a:p>
          <a:p>
            <a:pPr algn="just">
              <a:lnSpc>
                <a:spcPts val="3310"/>
              </a:lnSpc>
            </a:pPr>
            <a:r>
              <a:rPr lang="en-US" sz="2364">
                <a:solidFill>
                  <a:srgbClr val="090847"/>
                </a:solidFill>
                <a:latin typeface="Roboto Bold"/>
              </a:rPr>
              <a:t>-      Благодійні ярмарки «Андріївська щедрість» 1-11 кл.;</a:t>
            </a:r>
          </a:p>
          <a:p>
            <a:pPr algn="just">
              <a:lnSpc>
                <a:spcPts val="3310"/>
              </a:lnSpc>
              <a:spcBef>
                <a:spcPct val="0"/>
              </a:spcBef>
            </a:pPr>
            <a:endParaRPr lang="en-US" sz="2364">
              <a:solidFill>
                <a:srgbClr val="090847"/>
              </a:solidFill>
              <a:latin typeface="Roboto Bo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grpSp>
        <p:nvGrpSpPr>
          <p:cNvPr id="3" name="Group 3"/>
          <p:cNvGrpSpPr/>
          <p:nvPr/>
        </p:nvGrpSpPr>
        <p:grpSpPr>
          <a:xfrm>
            <a:off x="867875" y="-284249"/>
            <a:ext cx="17596189" cy="2051115"/>
            <a:chOff x="0" y="0"/>
            <a:chExt cx="4634387" cy="540211"/>
          </a:xfrm>
        </p:grpSpPr>
        <p:sp>
          <p:nvSpPr>
            <p:cNvPr id="4" name="Freeform 4"/>
            <p:cNvSpPr/>
            <p:nvPr/>
          </p:nvSpPr>
          <p:spPr>
            <a:xfrm>
              <a:off x="0" y="0"/>
              <a:ext cx="4634387" cy="540211"/>
            </a:xfrm>
            <a:custGeom>
              <a:avLst/>
              <a:gdLst/>
              <a:ahLst/>
              <a:cxnLst/>
              <a:rect l="l" t="t" r="r" b="b"/>
              <a:pathLst>
                <a:path w="4634387" h="540211">
                  <a:moveTo>
                    <a:pt x="0" y="0"/>
                  </a:moveTo>
                  <a:lnTo>
                    <a:pt x="4634387" y="0"/>
                  </a:lnTo>
                  <a:lnTo>
                    <a:pt x="4634387" y="540211"/>
                  </a:lnTo>
                  <a:lnTo>
                    <a:pt x="0" y="540211"/>
                  </a:lnTo>
                  <a:close/>
                </a:path>
              </a:pathLst>
            </a:custGeom>
            <a:solidFill>
              <a:srgbClr val="F1F1FF"/>
            </a:solidFill>
          </p:spPr>
        </p:sp>
        <p:sp>
          <p:nvSpPr>
            <p:cNvPr id="5" name="TextBox 5"/>
            <p:cNvSpPr txBox="1"/>
            <p:nvPr/>
          </p:nvSpPr>
          <p:spPr>
            <a:xfrm>
              <a:off x="0" y="-57150"/>
              <a:ext cx="4634387" cy="597361"/>
            </a:xfrm>
            <a:prstGeom prst="rect">
              <a:avLst/>
            </a:prstGeom>
          </p:spPr>
          <p:txBody>
            <a:bodyPr lIns="50800" tIns="50800" rIns="50800" bIns="50800" rtlCol="0" anchor="ctr"/>
            <a:lstStyle/>
            <a:p>
              <a:pPr algn="ctr">
                <a:lnSpc>
                  <a:spcPts val="3359"/>
                </a:lnSpc>
              </a:pPr>
              <a:endParaRPr/>
            </a:p>
          </p:txBody>
        </p:sp>
      </p:grpSp>
      <p:sp>
        <p:nvSpPr>
          <p:cNvPr id="6" name="AutoShape 6"/>
          <p:cNvSpPr/>
          <p:nvPr/>
        </p:nvSpPr>
        <p:spPr>
          <a:xfrm flipH="1" flipV="1">
            <a:off x="208" y="10191750"/>
            <a:ext cx="10892811" cy="47625"/>
          </a:xfrm>
          <a:prstGeom prst="line">
            <a:avLst/>
          </a:prstGeom>
          <a:ln w="95250" cap="rnd">
            <a:solidFill>
              <a:srgbClr val="090847"/>
            </a:solidFill>
            <a:prstDash val="solid"/>
            <a:headEnd type="none" w="sm" len="sm"/>
            <a:tailEnd type="none" w="sm" len="sm"/>
          </a:ln>
        </p:spPr>
      </p:sp>
      <p:sp>
        <p:nvSpPr>
          <p:cNvPr id="7" name="AutoShape 7"/>
          <p:cNvSpPr/>
          <p:nvPr/>
        </p:nvSpPr>
        <p:spPr>
          <a:xfrm rot="-10800000">
            <a:off x="14834018" y="5664304"/>
            <a:ext cx="2725739" cy="0"/>
          </a:xfrm>
          <a:prstGeom prst="line">
            <a:avLst/>
          </a:prstGeom>
          <a:ln w="95250" cap="rnd">
            <a:solidFill>
              <a:srgbClr val="090847"/>
            </a:solidFill>
            <a:prstDash val="solid"/>
            <a:headEnd type="none" w="sm" len="sm"/>
            <a:tailEnd type="none" w="sm" len="sm"/>
          </a:ln>
        </p:spPr>
      </p:sp>
      <p:sp>
        <p:nvSpPr>
          <p:cNvPr id="8" name="TextBox 8"/>
          <p:cNvSpPr txBox="1"/>
          <p:nvPr/>
        </p:nvSpPr>
        <p:spPr>
          <a:xfrm>
            <a:off x="2647975" y="183367"/>
            <a:ext cx="13703323" cy="1728766"/>
          </a:xfrm>
          <a:prstGeom prst="rect">
            <a:avLst/>
          </a:prstGeom>
        </p:spPr>
        <p:txBody>
          <a:bodyPr lIns="0" tIns="0" rIns="0" bIns="0" rtlCol="0" anchor="t">
            <a:spAutoFit/>
          </a:bodyPr>
          <a:lstStyle/>
          <a:p>
            <a:pPr algn="ctr">
              <a:lnSpc>
                <a:spcPts val="4535"/>
              </a:lnSpc>
            </a:pPr>
            <a:r>
              <a:rPr lang="en-US" sz="4123" spc="494">
                <a:solidFill>
                  <a:srgbClr val="090847"/>
                </a:solidFill>
                <a:latin typeface="Garet ExtraBold Bold"/>
              </a:rPr>
              <a:t>Виховна робота</a:t>
            </a:r>
          </a:p>
          <a:p>
            <a:pPr algn="ctr">
              <a:lnSpc>
                <a:spcPts val="4535"/>
              </a:lnSpc>
            </a:pPr>
            <a:r>
              <a:rPr lang="en-US" sz="4123" spc="494">
                <a:solidFill>
                  <a:srgbClr val="090847"/>
                </a:solidFill>
                <a:latin typeface="Garet ExtraBold Bold"/>
              </a:rPr>
              <a:t>ОЗО «Клішковецький ЗЗСО І-ІІІ ст.»</a:t>
            </a:r>
          </a:p>
          <a:p>
            <a:pPr algn="ctr">
              <a:lnSpc>
                <a:spcPts val="4535"/>
              </a:lnSpc>
            </a:pPr>
            <a:endParaRPr lang="en-US" sz="4123" spc="494">
              <a:solidFill>
                <a:srgbClr val="090847"/>
              </a:solidFill>
              <a:latin typeface="Garet ExtraBold Bold"/>
            </a:endParaRPr>
          </a:p>
        </p:txBody>
      </p:sp>
      <p:sp>
        <p:nvSpPr>
          <p:cNvPr id="9" name="TextBox 9"/>
          <p:cNvSpPr txBox="1"/>
          <p:nvPr/>
        </p:nvSpPr>
        <p:spPr>
          <a:xfrm>
            <a:off x="1579304" y="2786380"/>
            <a:ext cx="16708696" cy="6556375"/>
          </a:xfrm>
          <a:prstGeom prst="rect">
            <a:avLst/>
          </a:prstGeom>
        </p:spPr>
        <p:txBody>
          <a:bodyPr lIns="0" tIns="0" rIns="0" bIns="0" rtlCol="0" anchor="t">
            <a:spAutoFit/>
          </a:bodyPr>
          <a:lstStyle/>
          <a:p>
            <a:pPr algn="just">
              <a:lnSpc>
                <a:spcPts val="3499"/>
              </a:lnSpc>
              <a:spcBef>
                <a:spcPct val="0"/>
              </a:spcBef>
            </a:pPr>
            <a:r>
              <a:rPr lang="en-US" sz="2499">
                <a:solidFill>
                  <a:srgbClr val="090847"/>
                </a:solidFill>
                <a:latin typeface="Open Sans Bold"/>
              </a:rPr>
              <a:t>-       Заходи до 160-річниці від дня народження Ольги Кобилянської «Гірська орлиця» 1-11 кл., 9-А кл.;</a:t>
            </a:r>
          </a:p>
          <a:p>
            <a:pPr algn="just">
              <a:lnSpc>
                <a:spcPts val="3499"/>
              </a:lnSpc>
              <a:spcBef>
                <a:spcPct val="0"/>
              </a:spcBef>
            </a:pPr>
            <a:r>
              <a:rPr lang="en-US" sz="2499">
                <a:solidFill>
                  <a:srgbClr val="090847"/>
                </a:solidFill>
                <a:latin typeface="Open Sans Bold"/>
              </a:rPr>
              <a:t>- Всеукраїнська Акція 16 днів проти насильства;</a:t>
            </a:r>
          </a:p>
          <a:p>
            <a:pPr algn="just">
              <a:lnSpc>
                <a:spcPts val="3499"/>
              </a:lnSpc>
              <a:spcBef>
                <a:spcPct val="0"/>
              </a:spcBef>
            </a:pPr>
            <a:r>
              <a:rPr lang="en-US" sz="2499">
                <a:solidFill>
                  <a:srgbClr val="090847"/>
                </a:solidFill>
                <a:latin typeface="Open Sans Bold"/>
              </a:rPr>
              <a:t>-     Тренінг «Стоп булінг» 7-10 кл. В.А. Параскевін;</a:t>
            </a:r>
          </a:p>
          <a:p>
            <a:pPr algn="just">
              <a:lnSpc>
                <a:spcPts val="3499"/>
              </a:lnSpc>
              <a:spcBef>
                <a:spcPct val="0"/>
              </a:spcBef>
            </a:pPr>
            <a:r>
              <a:rPr lang="en-US" sz="2499">
                <a:solidFill>
                  <a:srgbClr val="090847"/>
                </a:solidFill>
                <a:latin typeface="Open Sans Bold"/>
              </a:rPr>
              <a:t>- Інтерактивне заняття Прояви кібербулінгу, як від нього захиститися. 1-4 кл. Руснак Т.В.;</a:t>
            </a:r>
          </a:p>
          <a:p>
            <a:pPr algn="just">
              <a:lnSpc>
                <a:spcPts val="3499"/>
              </a:lnSpc>
              <a:spcBef>
                <a:spcPct val="0"/>
              </a:spcBef>
            </a:pPr>
            <a:r>
              <a:rPr lang="en-US" sz="2499">
                <a:solidFill>
                  <a:srgbClr val="090847"/>
                </a:solidFill>
                <a:latin typeface="Open Sans Bold"/>
              </a:rPr>
              <a:t>- Години спілкування «Що таке булінг?» 2-5 кл. Руснак Т.В.;</a:t>
            </a:r>
          </a:p>
          <a:p>
            <a:pPr algn="just">
              <a:lnSpc>
                <a:spcPts val="3499"/>
              </a:lnSpc>
              <a:spcBef>
                <a:spcPct val="0"/>
              </a:spcBef>
            </a:pPr>
            <a:r>
              <a:rPr lang="en-US" sz="2499">
                <a:solidFill>
                  <a:srgbClr val="090847"/>
                </a:solidFill>
                <a:latin typeface="Open Sans Bold"/>
              </a:rPr>
              <a:t> </a:t>
            </a:r>
          </a:p>
          <a:p>
            <a:pPr algn="just">
              <a:lnSpc>
                <a:spcPts val="3499"/>
              </a:lnSpc>
              <a:spcBef>
                <a:spcPct val="0"/>
              </a:spcBef>
            </a:pPr>
            <a:r>
              <a:rPr lang="en-US" sz="2499">
                <a:solidFill>
                  <a:srgbClr val="090847"/>
                </a:solidFill>
                <a:latin typeface="Open Sans Bold"/>
              </a:rPr>
              <a:t>- Акція “Запали свічку” до Дня пам'яті жертв голодомору </a:t>
            </a:r>
          </a:p>
          <a:p>
            <a:pPr algn="just">
              <a:lnSpc>
                <a:spcPts val="3499"/>
              </a:lnSpc>
              <a:spcBef>
                <a:spcPct val="0"/>
              </a:spcBef>
            </a:pPr>
            <a:r>
              <a:rPr lang="en-US" sz="2499">
                <a:solidFill>
                  <a:srgbClr val="090847"/>
                </a:solidFill>
                <a:latin typeface="Open Sans Bold"/>
              </a:rPr>
              <a:t>- Участь у флешмобі “Українська хустка” </a:t>
            </a:r>
          </a:p>
          <a:p>
            <a:pPr algn="just">
              <a:lnSpc>
                <a:spcPts val="3499"/>
              </a:lnSpc>
              <a:spcBef>
                <a:spcPct val="0"/>
              </a:spcBef>
            </a:pPr>
            <a:r>
              <a:rPr lang="en-US" sz="2499">
                <a:solidFill>
                  <a:srgbClr val="090847"/>
                </a:solidFill>
                <a:latin typeface="Open Sans Bold"/>
              </a:rPr>
              <a:t> - Акція милосердя “Миколай чарівник” для учнів ВПО</a:t>
            </a:r>
          </a:p>
          <a:p>
            <a:pPr algn="just">
              <a:lnSpc>
                <a:spcPts val="3499"/>
              </a:lnSpc>
              <a:spcBef>
                <a:spcPct val="0"/>
              </a:spcBef>
            </a:pPr>
            <a:r>
              <a:rPr lang="en-US" sz="2499">
                <a:solidFill>
                  <a:srgbClr val="090847"/>
                </a:solidFill>
                <a:latin typeface="Open Sans Bold"/>
              </a:rPr>
              <a:t>- Дитячі ранки до Дня Миколая. 1-4 кл.</a:t>
            </a:r>
          </a:p>
          <a:p>
            <a:pPr algn="just">
              <a:lnSpc>
                <a:spcPts val="3499"/>
              </a:lnSpc>
              <a:spcBef>
                <a:spcPct val="0"/>
              </a:spcBef>
            </a:pPr>
            <a:r>
              <a:rPr lang="en-US" sz="2499">
                <a:solidFill>
                  <a:srgbClr val="090847"/>
                </a:solidFill>
                <a:latin typeface="Open Sans Bold"/>
              </a:rPr>
              <a:t>- Участь в шкільному конкурсі «Новорічна композиція»</a:t>
            </a:r>
          </a:p>
          <a:p>
            <a:pPr algn="just">
              <a:lnSpc>
                <a:spcPts val="3499"/>
              </a:lnSpc>
              <a:spcBef>
                <a:spcPct val="0"/>
              </a:spcBef>
            </a:pPr>
            <a:r>
              <a:rPr lang="en-US" sz="2499">
                <a:solidFill>
                  <a:srgbClr val="090847"/>
                </a:solidFill>
                <a:latin typeface="Open Sans Bold"/>
              </a:rPr>
              <a:t>- Інформаційний дайджест “Гідні бути українцями” </a:t>
            </a:r>
          </a:p>
          <a:p>
            <a:pPr algn="just">
              <a:lnSpc>
                <a:spcPts val="3499"/>
              </a:lnSpc>
              <a:spcBef>
                <a:spcPct val="0"/>
              </a:spcBef>
            </a:pPr>
            <a:r>
              <a:rPr lang="en-US" sz="2499">
                <a:solidFill>
                  <a:srgbClr val="090847"/>
                </a:solidFill>
                <a:latin typeface="Open Sans Bold"/>
              </a:rPr>
              <a:t>- Участь в ММС вчителів 3-4 кл. Презентація інновацій виховної роботи в початковій школі.</a:t>
            </a:r>
          </a:p>
          <a:p>
            <a:pPr algn="just">
              <a:lnSpc>
                <a:spcPts val="3499"/>
              </a:lnSpc>
              <a:spcBef>
                <a:spcPct val="0"/>
              </a:spcBef>
            </a:pPr>
            <a:r>
              <a:rPr lang="en-US" sz="2499">
                <a:solidFill>
                  <a:srgbClr val="090847"/>
                </a:solidFill>
                <a:latin typeface="Open Sans Bold"/>
              </a:rPr>
              <a:t>- Участь в  онлай етно-фестивалі колядок «Різдвяні передзвони»;</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grpSp>
        <p:nvGrpSpPr>
          <p:cNvPr id="3" name="Group 3"/>
          <p:cNvGrpSpPr/>
          <p:nvPr/>
        </p:nvGrpSpPr>
        <p:grpSpPr>
          <a:xfrm>
            <a:off x="867875" y="-284249"/>
            <a:ext cx="17596189" cy="2051115"/>
            <a:chOff x="0" y="0"/>
            <a:chExt cx="4634387" cy="540211"/>
          </a:xfrm>
        </p:grpSpPr>
        <p:sp>
          <p:nvSpPr>
            <p:cNvPr id="4" name="Freeform 4"/>
            <p:cNvSpPr/>
            <p:nvPr/>
          </p:nvSpPr>
          <p:spPr>
            <a:xfrm>
              <a:off x="0" y="0"/>
              <a:ext cx="4634387" cy="540211"/>
            </a:xfrm>
            <a:custGeom>
              <a:avLst/>
              <a:gdLst/>
              <a:ahLst/>
              <a:cxnLst/>
              <a:rect l="l" t="t" r="r" b="b"/>
              <a:pathLst>
                <a:path w="4634387" h="540211">
                  <a:moveTo>
                    <a:pt x="0" y="0"/>
                  </a:moveTo>
                  <a:lnTo>
                    <a:pt x="4634387" y="0"/>
                  </a:lnTo>
                  <a:lnTo>
                    <a:pt x="4634387" y="540211"/>
                  </a:lnTo>
                  <a:lnTo>
                    <a:pt x="0" y="540211"/>
                  </a:lnTo>
                  <a:close/>
                </a:path>
              </a:pathLst>
            </a:custGeom>
            <a:solidFill>
              <a:srgbClr val="F1F1FF"/>
            </a:solidFill>
          </p:spPr>
        </p:sp>
        <p:sp>
          <p:nvSpPr>
            <p:cNvPr id="5" name="TextBox 5"/>
            <p:cNvSpPr txBox="1"/>
            <p:nvPr/>
          </p:nvSpPr>
          <p:spPr>
            <a:xfrm>
              <a:off x="0" y="-57150"/>
              <a:ext cx="4634387" cy="597361"/>
            </a:xfrm>
            <a:prstGeom prst="rect">
              <a:avLst/>
            </a:prstGeom>
          </p:spPr>
          <p:txBody>
            <a:bodyPr lIns="50800" tIns="50800" rIns="50800" bIns="50800" rtlCol="0" anchor="ctr"/>
            <a:lstStyle/>
            <a:p>
              <a:pPr algn="ctr">
                <a:lnSpc>
                  <a:spcPts val="3359"/>
                </a:lnSpc>
              </a:pPr>
              <a:endParaRPr/>
            </a:p>
          </p:txBody>
        </p:sp>
      </p:grpSp>
      <p:sp>
        <p:nvSpPr>
          <p:cNvPr id="6" name="AutoShape 6"/>
          <p:cNvSpPr/>
          <p:nvPr/>
        </p:nvSpPr>
        <p:spPr>
          <a:xfrm flipH="1" flipV="1">
            <a:off x="208" y="10191750"/>
            <a:ext cx="10892811" cy="47625"/>
          </a:xfrm>
          <a:prstGeom prst="line">
            <a:avLst/>
          </a:prstGeom>
          <a:ln w="95250" cap="rnd">
            <a:solidFill>
              <a:srgbClr val="090847"/>
            </a:solidFill>
            <a:prstDash val="solid"/>
            <a:headEnd type="none" w="sm" len="sm"/>
            <a:tailEnd type="none" w="sm" len="sm"/>
          </a:ln>
        </p:spPr>
      </p:sp>
      <p:sp>
        <p:nvSpPr>
          <p:cNvPr id="7" name="AutoShape 7"/>
          <p:cNvSpPr/>
          <p:nvPr/>
        </p:nvSpPr>
        <p:spPr>
          <a:xfrm rot="-10800000">
            <a:off x="14834018" y="5664304"/>
            <a:ext cx="2725739" cy="0"/>
          </a:xfrm>
          <a:prstGeom prst="line">
            <a:avLst/>
          </a:prstGeom>
          <a:ln w="95250" cap="rnd">
            <a:solidFill>
              <a:srgbClr val="090847"/>
            </a:solidFill>
            <a:prstDash val="solid"/>
            <a:headEnd type="none" w="sm" len="sm"/>
            <a:tailEnd type="none" w="sm" len="sm"/>
          </a:ln>
        </p:spPr>
      </p:sp>
      <p:sp>
        <p:nvSpPr>
          <p:cNvPr id="8" name="Freeform 8"/>
          <p:cNvSpPr/>
          <p:nvPr/>
        </p:nvSpPr>
        <p:spPr>
          <a:xfrm>
            <a:off x="542012" y="2433558"/>
            <a:ext cx="16236317" cy="7189144"/>
          </a:xfrm>
          <a:custGeom>
            <a:avLst/>
            <a:gdLst/>
            <a:ahLst/>
            <a:cxnLst/>
            <a:rect l="l" t="t" r="r" b="b"/>
            <a:pathLst>
              <a:path w="16236317" h="7189144">
                <a:moveTo>
                  <a:pt x="0" y="0"/>
                </a:moveTo>
                <a:lnTo>
                  <a:pt x="16236316" y="0"/>
                </a:lnTo>
                <a:lnTo>
                  <a:pt x="16236316" y="7189143"/>
                </a:lnTo>
                <a:lnTo>
                  <a:pt x="0" y="7189143"/>
                </a:lnTo>
                <a:lnTo>
                  <a:pt x="0" y="0"/>
                </a:lnTo>
                <a:close/>
              </a:path>
            </a:pathLst>
          </a:custGeom>
          <a:blipFill>
            <a:blip r:embed="rId3"/>
            <a:stretch>
              <a:fillRect/>
            </a:stretch>
          </a:blipFill>
        </p:spPr>
      </p:sp>
      <p:sp>
        <p:nvSpPr>
          <p:cNvPr id="9" name="TextBox 9"/>
          <p:cNvSpPr txBox="1"/>
          <p:nvPr/>
        </p:nvSpPr>
        <p:spPr>
          <a:xfrm>
            <a:off x="2647975" y="183367"/>
            <a:ext cx="13703323" cy="1728766"/>
          </a:xfrm>
          <a:prstGeom prst="rect">
            <a:avLst/>
          </a:prstGeom>
        </p:spPr>
        <p:txBody>
          <a:bodyPr lIns="0" tIns="0" rIns="0" bIns="0" rtlCol="0" anchor="t">
            <a:spAutoFit/>
          </a:bodyPr>
          <a:lstStyle/>
          <a:p>
            <a:pPr algn="ctr">
              <a:lnSpc>
                <a:spcPts val="4535"/>
              </a:lnSpc>
            </a:pPr>
            <a:r>
              <a:rPr lang="en-US" sz="4123" spc="494">
                <a:solidFill>
                  <a:srgbClr val="090847"/>
                </a:solidFill>
                <a:latin typeface="Garet ExtraBold Bold"/>
              </a:rPr>
              <a:t>Виховна робота</a:t>
            </a:r>
          </a:p>
          <a:p>
            <a:pPr algn="ctr">
              <a:lnSpc>
                <a:spcPts val="4535"/>
              </a:lnSpc>
            </a:pPr>
            <a:r>
              <a:rPr lang="en-US" sz="4123" spc="494">
                <a:solidFill>
                  <a:srgbClr val="090847"/>
                </a:solidFill>
                <a:latin typeface="Garet ExtraBold Bold"/>
              </a:rPr>
              <a:t>ОЗО «Клішковецький ЗЗСО І-ІІІ ст.»</a:t>
            </a:r>
          </a:p>
          <a:p>
            <a:pPr algn="ctr">
              <a:lnSpc>
                <a:spcPts val="4535"/>
              </a:lnSpc>
            </a:pPr>
            <a:endParaRPr lang="en-US" sz="4123" spc="494">
              <a:solidFill>
                <a:srgbClr val="090847"/>
              </a:solidFill>
              <a:latin typeface="Garet ExtraBold Bo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grpSp>
        <p:nvGrpSpPr>
          <p:cNvPr id="3" name="Group 3"/>
          <p:cNvGrpSpPr/>
          <p:nvPr/>
        </p:nvGrpSpPr>
        <p:grpSpPr>
          <a:xfrm>
            <a:off x="867875" y="-284249"/>
            <a:ext cx="17596189" cy="2051115"/>
            <a:chOff x="0" y="0"/>
            <a:chExt cx="4634387" cy="540211"/>
          </a:xfrm>
        </p:grpSpPr>
        <p:sp>
          <p:nvSpPr>
            <p:cNvPr id="4" name="Freeform 4"/>
            <p:cNvSpPr/>
            <p:nvPr/>
          </p:nvSpPr>
          <p:spPr>
            <a:xfrm>
              <a:off x="0" y="0"/>
              <a:ext cx="4634387" cy="540211"/>
            </a:xfrm>
            <a:custGeom>
              <a:avLst/>
              <a:gdLst/>
              <a:ahLst/>
              <a:cxnLst/>
              <a:rect l="l" t="t" r="r" b="b"/>
              <a:pathLst>
                <a:path w="4634387" h="540211">
                  <a:moveTo>
                    <a:pt x="0" y="0"/>
                  </a:moveTo>
                  <a:lnTo>
                    <a:pt x="4634387" y="0"/>
                  </a:lnTo>
                  <a:lnTo>
                    <a:pt x="4634387" y="540211"/>
                  </a:lnTo>
                  <a:lnTo>
                    <a:pt x="0" y="540211"/>
                  </a:lnTo>
                  <a:close/>
                </a:path>
              </a:pathLst>
            </a:custGeom>
            <a:solidFill>
              <a:srgbClr val="F1F1FF"/>
            </a:solidFill>
          </p:spPr>
        </p:sp>
        <p:sp>
          <p:nvSpPr>
            <p:cNvPr id="5" name="TextBox 5"/>
            <p:cNvSpPr txBox="1"/>
            <p:nvPr/>
          </p:nvSpPr>
          <p:spPr>
            <a:xfrm>
              <a:off x="0" y="-57150"/>
              <a:ext cx="4634387" cy="597361"/>
            </a:xfrm>
            <a:prstGeom prst="rect">
              <a:avLst/>
            </a:prstGeom>
          </p:spPr>
          <p:txBody>
            <a:bodyPr lIns="50800" tIns="50800" rIns="50800" bIns="50800" rtlCol="0" anchor="ctr"/>
            <a:lstStyle/>
            <a:p>
              <a:pPr algn="ctr">
                <a:lnSpc>
                  <a:spcPts val="3359"/>
                </a:lnSpc>
              </a:pPr>
              <a:endParaRPr/>
            </a:p>
          </p:txBody>
        </p:sp>
      </p:grpSp>
      <p:sp>
        <p:nvSpPr>
          <p:cNvPr id="6" name="AutoShape 6"/>
          <p:cNvSpPr/>
          <p:nvPr/>
        </p:nvSpPr>
        <p:spPr>
          <a:xfrm flipH="1" flipV="1">
            <a:off x="208" y="10191750"/>
            <a:ext cx="10892811" cy="47625"/>
          </a:xfrm>
          <a:prstGeom prst="line">
            <a:avLst/>
          </a:prstGeom>
          <a:ln w="95250" cap="rnd">
            <a:solidFill>
              <a:srgbClr val="090847"/>
            </a:solidFill>
            <a:prstDash val="solid"/>
            <a:headEnd type="none" w="sm" len="sm"/>
            <a:tailEnd type="none" w="sm" len="sm"/>
          </a:ln>
        </p:spPr>
      </p:sp>
      <p:sp>
        <p:nvSpPr>
          <p:cNvPr id="7" name="AutoShape 7"/>
          <p:cNvSpPr/>
          <p:nvPr/>
        </p:nvSpPr>
        <p:spPr>
          <a:xfrm rot="-10800000">
            <a:off x="14834018" y="5664304"/>
            <a:ext cx="2725739" cy="0"/>
          </a:xfrm>
          <a:prstGeom prst="line">
            <a:avLst/>
          </a:prstGeom>
          <a:ln w="95250" cap="rnd">
            <a:solidFill>
              <a:srgbClr val="090847"/>
            </a:solidFill>
            <a:prstDash val="solid"/>
            <a:headEnd type="none" w="sm" len="sm"/>
            <a:tailEnd type="none" w="sm" len="sm"/>
          </a:ln>
        </p:spPr>
      </p:sp>
      <p:sp>
        <p:nvSpPr>
          <p:cNvPr id="8" name="TextBox 8"/>
          <p:cNvSpPr txBox="1"/>
          <p:nvPr/>
        </p:nvSpPr>
        <p:spPr>
          <a:xfrm>
            <a:off x="2647975" y="183367"/>
            <a:ext cx="13703323" cy="1728766"/>
          </a:xfrm>
          <a:prstGeom prst="rect">
            <a:avLst/>
          </a:prstGeom>
        </p:spPr>
        <p:txBody>
          <a:bodyPr lIns="0" tIns="0" rIns="0" bIns="0" rtlCol="0" anchor="t">
            <a:spAutoFit/>
          </a:bodyPr>
          <a:lstStyle/>
          <a:p>
            <a:pPr algn="ctr">
              <a:lnSpc>
                <a:spcPts val="4535"/>
              </a:lnSpc>
            </a:pPr>
            <a:r>
              <a:rPr lang="en-US" sz="4123" spc="494">
                <a:solidFill>
                  <a:srgbClr val="090847"/>
                </a:solidFill>
                <a:latin typeface="Garet ExtraBold Bold"/>
              </a:rPr>
              <a:t>Виховна робота</a:t>
            </a:r>
          </a:p>
          <a:p>
            <a:pPr algn="ctr">
              <a:lnSpc>
                <a:spcPts val="4535"/>
              </a:lnSpc>
            </a:pPr>
            <a:r>
              <a:rPr lang="en-US" sz="4123" spc="494">
                <a:solidFill>
                  <a:srgbClr val="090847"/>
                </a:solidFill>
                <a:latin typeface="Garet ExtraBold Bold"/>
              </a:rPr>
              <a:t>ОЗО «Клішковецький ЗЗСО І-ІІІ ст.»</a:t>
            </a:r>
          </a:p>
          <a:p>
            <a:pPr algn="ctr">
              <a:lnSpc>
                <a:spcPts val="4535"/>
              </a:lnSpc>
            </a:pPr>
            <a:endParaRPr lang="en-US" sz="4123" spc="494">
              <a:solidFill>
                <a:srgbClr val="090847"/>
              </a:solidFill>
              <a:latin typeface="Garet ExtraBold Bold"/>
            </a:endParaRPr>
          </a:p>
        </p:txBody>
      </p:sp>
      <p:sp>
        <p:nvSpPr>
          <p:cNvPr id="9" name="TextBox 9"/>
          <p:cNvSpPr txBox="1"/>
          <p:nvPr/>
        </p:nvSpPr>
        <p:spPr>
          <a:xfrm>
            <a:off x="886091" y="2409929"/>
            <a:ext cx="17559757" cy="6556375"/>
          </a:xfrm>
          <a:prstGeom prst="rect">
            <a:avLst/>
          </a:prstGeom>
        </p:spPr>
        <p:txBody>
          <a:bodyPr lIns="0" tIns="0" rIns="0" bIns="0" rtlCol="0" anchor="t">
            <a:spAutoFit/>
          </a:bodyPr>
          <a:lstStyle/>
          <a:p>
            <a:pPr algn="just">
              <a:lnSpc>
                <a:spcPts val="3499"/>
              </a:lnSpc>
              <a:spcBef>
                <a:spcPct val="0"/>
              </a:spcBef>
            </a:pPr>
            <a:r>
              <a:rPr lang="en-US" sz="2499">
                <a:solidFill>
                  <a:srgbClr val="090847"/>
                </a:solidFill>
                <a:latin typeface="Open Sans Bold"/>
              </a:rPr>
              <a:t>- Шевченківські дні до 200-річчя від дня народження. під гаслом:«Слово, пісне, душа Кобзарева, ви – окраса і суть нашого життя» (вч. української мови та літератури) :</a:t>
            </a:r>
          </a:p>
          <a:p>
            <a:pPr algn="just">
              <a:lnSpc>
                <a:spcPts val="3499"/>
              </a:lnSpc>
              <a:spcBef>
                <a:spcPct val="0"/>
              </a:spcBef>
            </a:pPr>
            <a:r>
              <a:rPr lang="en-US" sz="2499">
                <a:solidFill>
                  <a:srgbClr val="090847"/>
                </a:solidFill>
                <a:latin typeface="Open Sans Bold"/>
              </a:rPr>
              <a:t>+Години спілкування «Борітеся, поборите» (5-11 кл.)</a:t>
            </a:r>
          </a:p>
          <a:p>
            <a:pPr algn="just">
              <a:lnSpc>
                <a:spcPts val="3499"/>
              </a:lnSpc>
              <a:spcBef>
                <a:spcPct val="0"/>
              </a:spcBef>
            </a:pPr>
            <a:r>
              <a:rPr lang="en-US" sz="2499">
                <a:solidFill>
                  <a:srgbClr val="090847"/>
                </a:solidFill>
                <a:latin typeface="Open Sans Bold"/>
              </a:rPr>
              <a:t>+Літературне читання «Ми чуємо тебе Кобзарю крізь століття» (5-11 кл.)</a:t>
            </a:r>
          </a:p>
          <a:p>
            <a:pPr algn="just">
              <a:lnSpc>
                <a:spcPts val="3499"/>
              </a:lnSpc>
              <a:spcBef>
                <a:spcPct val="0"/>
              </a:spcBef>
            </a:pPr>
            <a:r>
              <a:rPr lang="en-US" sz="2499">
                <a:solidFill>
                  <a:srgbClr val="090847"/>
                </a:solidFill>
                <a:latin typeface="Open Sans Bold"/>
              </a:rPr>
              <a:t>+Перегляд художніх та документальних фільмів про Т.Шевченка. (1-4 кл.)</a:t>
            </a:r>
          </a:p>
          <a:p>
            <a:pPr algn="just">
              <a:lnSpc>
                <a:spcPts val="3499"/>
              </a:lnSpc>
              <a:spcBef>
                <a:spcPct val="0"/>
              </a:spcBef>
            </a:pPr>
            <a:r>
              <a:rPr lang="en-US" sz="2499">
                <a:solidFill>
                  <a:srgbClr val="090847"/>
                </a:solidFill>
                <a:latin typeface="Open Sans Bold"/>
              </a:rPr>
              <a:t>+Літературний флеш-моб «Голосом Пророка» (1-11 кл.)</a:t>
            </a:r>
          </a:p>
          <a:p>
            <a:pPr algn="just">
              <a:lnSpc>
                <a:spcPts val="3499"/>
              </a:lnSpc>
              <a:spcBef>
                <a:spcPct val="0"/>
              </a:spcBef>
            </a:pPr>
            <a:r>
              <a:rPr lang="en-US" sz="2499">
                <a:solidFill>
                  <a:srgbClr val="090847"/>
                </a:solidFill>
                <a:latin typeface="Open Sans Bold"/>
              </a:rPr>
              <a:t>+Бібліотечні уроки «Сторінками життя Т.Г.Шевченка»</a:t>
            </a:r>
          </a:p>
          <a:p>
            <a:pPr algn="just">
              <a:lnSpc>
                <a:spcPts val="3499"/>
              </a:lnSpc>
              <a:spcBef>
                <a:spcPct val="0"/>
              </a:spcBef>
            </a:pPr>
            <a:r>
              <a:rPr lang="en-US" sz="2499">
                <a:solidFill>
                  <a:srgbClr val="090847"/>
                </a:solidFill>
                <a:latin typeface="Open Sans Bold"/>
              </a:rPr>
              <a:t>+ флешмоб –челендж  «Цитую Шевчека» (вч. ОЗО)</a:t>
            </a:r>
          </a:p>
          <a:p>
            <a:pPr algn="just">
              <a:lnSpc>
                <a:spcPts val="3499"/>
              </a:lnSpc>
              <a:spcBef>
                <a:spcPct val="0"/>
              </a:spcBef>
            </a:pPr>
            <a:r>
              <a:rPr lang="en-US" sz="2499">
                <a:solidFill>
                  <a:srgbClr val="090847"/>
                </a:solidFill>
                <a:latin typeface="Open Sans Bold"/>
              </a:rPr>
              <a:t>-Участь у благодійному концерті «З Бахмутом у серці…» (вч. художньо-естетичного циклу, адміністрація закладу освіти, учні-вихованці музичної школи);</a:t>
            </a:r>
          </a:p>
          <a:p>
            <a:pPr algn="just">
              <a:lnSpc>
                <a:spcPts val="3499"/>
              </a:lnSpc>
              <a:spcBef>
                <a:spcPct val="0"/>
              </a:spcBef>
            </a:pPr>
            <a:r>
              <a:rPr lang="en-US" sz="2499">
                <a:solidFill>
                  <a:srgbClr val="090847"/>
                </a:solidFill>
                <a:latin typeface="Open Sans Bold"/>
              </a:rPr>
              <a:t>- Спортивні змагання з шахів, волейболу, футболу, легкої атлетики ІІ етап (Вч. фізичної культури);</a:t>
            </a:r>
          </a:p>
          <a:p>
            <a:pPr algn="just">
              <a:lnSpc>
                <a:spcPts val="3499"/>
              </a:lnSpc>
              <a:spcBef>
                <a:spcPct val="0"/>
              </a:spcBef>
            </a:pPr>
            <a:r>
              <a:rPr lang="en-US" sz="2499">
                <a:solidFill>
                  <a:srgbClr val="090847"/>
                </a:solidFill>
                <a:latin typeface="Open Sans Bold"/>
              </a:rPr>
              <a:t>- Міжнародний день пам’яті радіаційних аварій та катастроф; </a:t>
            </a:r>
          </a:p>
          <a:p>
            <a:pPr algn="just">
              <a:lnSpc>
                <a:spcPts val="3499"/>
              </a:lnSpc>
              <a:spcBef>
                <a:spcPct val="0"/>
              </a:spcBef>
            </a:pPr>
            <a:r>
              <a:rPr lang="en-US" sz="2499">
                <a:solidFill>
                  <a:srgbClr val="090847"/>
                </a:solidFill>
                <a:latin typeface="Open Sans Bold"/>
              </a:rPr>
              <a:t>- Тематична лінійка «Дзвони чорнобиля» (уч. 9- Б кл.);</a:t>
            </a:r>
          </a:p>
          <a:p>
            <a:pPr algn="just">
              <a:lnSpc>
                <a:spcPts val="3499"/>
              </a:lnSpc>
              <a:spcBef>
                <a:spcPct val="0"/>
              </a:spcBef>
            </a:pPr>
            <a:r>
              <a:rPr lang="en-US" sz="2499">
                <a:solidFill>
                  <a:srgbClr val="090847"/>
                </a:solidFill>
                <a:latin typeface="Open Sans Bold"/>
              </a:rPr>
              <a:t>- День цивільного захисту. Загальношкільна година спілкування «Щоб не трапилось біди,обережним будь завжди». (ЗДНВР);</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grpSp>
        <p:nvGrpSpPr>
          <p:cNvPr id="3" name="Group 3"/>
          <p:cNvGrpSpPr/>
          <p:nvPr/>
        </p:nvGrpSpPr>
        <p:grpSpPr>
          <a:xfrm>
            <a:off x="867875" y="-284249"/>
            <a:ext cx="17596189" cy="2051115"/>
            <a:chOff x="0" y="0"/>
            <a:chExt cx="4634387" cy="540211"/>
          </a:xfrm>
        </p:grpSpPr>
        <p:sp>
          <p:nvSpPr>
            <p:cNvPr id="4" name="Freeform 4"/>
            <p:cNvSpPr/>
            <p:nvPr/>
          </p:nvSpPr>
          <p:spPr>
            <a:xfrm>
              <a:off x="0" y="0"/>
              <a:ext cx="4634387" cy="540211"/>
            </a:xfrm>
            <a:custGeom>
              <a:avLst/>
              <a:gdLst/>
              <a:ahLst/>
              <a:cxnLst/>
              <a:rect l="l" t="t" r="r" b="b"/>
              <a:pathLst>
                <a:path w="4634387" h="540211">
                  <a:moveTo>
                    <a:pt x="0" y="0"/>
                  </a:moveTo>
                  <a:lnTo>
                    <a:pt x="4634387" y="0"/>
                  </a:lnTo>
                  <a:lnTo>
                    <a:pt x="4634387" y="540211"/>
                  </a:lnTo>
                  <a:lnTo>
                    <a:pt x="0" y="540211"/>
                  </a:lnTo>
                  <a:close/>
                </a:path>
              </a:pathLst>
            </a:custGeom>
            <a:solidFill>
              <a:srgbClr val="F1F1FF"/>
            </a:solidFill>
          </p:spPr>
        </p:sp>
        <p:sp>
          <p:nvSpPr>
            <p:cNvPr id="5" name="TextBox 5"/>
            <p:cNvSpPr txBox="1"/>
            <p:nvPr/>
          </p:nvSpPr>
          <p:spPr>
            <a:xfrm>
              <a:off x="0" y="-57150"/>
              <a:ext cx="4634387" cy="597361"/>
            </a:xfrm>
            <a:prstGeom prst="rect">
              <a:avLst/>
            </a:prstGeom>
          </p:spPr>
          <p:txBody>
            <a:bodyPr lIns="50800" tIns="50800" rIns="50800" bIns="50800" rtlCol="0" anchor="ctr"/>
            <a:lstStyle/>
            <a:p>
              <a:pPr algn="ctr">
                <a:lnSpc>
                  <a:spcPts val="3359"/>
                </a:lnSpc>
              </a:pPr>
              <a:endParaRPr/>
            </a:p>
          </p:txBody>
        </p:sp>
      </p:grpSp>
      <p:sp>
        <p:nvSpPr>
          <p:cNvPr id="6" name="AutoShape 6"/>
          <p:cNvSpPr/>
          <p:nvPr/>
        </p:nvSpPr>
        <p:spPr>
          <a:xfrm flipH="1" flipV="1">
            <a:off x="208" y="10191750"/>
            <a:ext cx="10892811" cy="47625"/>
          </a:xfrm>
          <a:prstGeom prst="line">
            <a:avLst/>
          </a:prstGeom>
          <a:ln w="95250" cap="rnd">
            <a:solidFill>
              <a:srgbClr val="090847"/>
            </a:solidFill>
            <a:prstDash val="solid"/>
            <a:headEnd type="none" w="sm" len="sm"/>
            <a:tailEnd type="none" w="sm" len="sm"/>
          </a:ln>
        </p:spPr>
      </p:sp>
      <p:sp>
        <p:nvSpPr>
          <p:cNvPr id="7" name="AutoShape 7"/>
          <p:cNvSpPr/>
          <p:nvPr/>
        </p:nvSpPr>
        <p:spPr>
          <a:xfrm rot="-10800000">
            <a:off x="14834018" y="5664304"/>
            <a:ext cx="2725739" cy="0"/>
          </a:xfrm>
          <a:prstGeom prst="line">
            <a:avLst/>
          </a:prstGeom>
          <a:ln w="95250" cap="rnd">
            <a:solidFill>
              <a:srgbClr val="090847"/>
            </a:solidFill>
            <a:prstDash val="solid"/>
            <a:headEnd type="none" w="sm" len="sm"/>
            <a:tailEnd type="none" w="sm" len="sm"/>
          </a:ln>
        </p:spPr>
      </p:sp>
      <p:sp>
        <p:nvSpPr>
          <p:cNvPr id="8" name="TextBox 8"/>
          <p:cNvSpPr txBox="1"/>
          <p:nvPr/>
        </p:nvSpPr>
        <p:spPr>
          <a:xfrm>
            <a:off x="2647975" y="183367"/>
            <a:ext cx="13703323" cy="1728766"/>
          </a:xfrm>
          <a:prstGeom prst="rect">
            <a:avLst/>
          </a:prstGeom>
        </p:spPr>
        <p:txBody>
          <a:bodyPr lIns="0" tIns="0" rIns="0" bIns="0" rtlCol="0" anchor="t">
            <a:spAutoFit/>
          </a:bodyPr>
          <a:lstStyle/>
          <a:p>
            <a:pPr algn="ctr">
              <a:lnSpc>
                <a:spcPts val="4535"/>
              </a:lnSpc>
            </a:pPr>
            <a:r>
              <a:rPr lang="en-US" sz="4123" spc="494">
                <a:solidFill>
                  <a:srgbClr val="090847"/>
                </a:solidFill>
                <a:latin typeface="Garet ExtraBold Bold"/>
              </a:rPr>
              <a:t>Виховна робота</a:t>
            </a:r>
          </a:p>
          <a:p>
            <a:pPr algn="ctr">
              <a:lnSpc>
                <a:spcPts val="4535"/>
              </a:lnSpc>
            </a:pPr>
            <a:r>
              <a:rPr lang="en-US" sz="4123" spc="494">
                <a:solidFill>
                  <a:srgbClr val="090847"/>
                </a:solidFill>
                <a:latin typeface="Garet ExtraBold Bold"/>
              </a:rPr>
              <a:t>ОЗО «Клішковецький ЗЗСО І-ІІІ ст.»</a:t>
            </a:r>
          </a:p>
          <a:p>
            <a:pPr algn="ctr">
              <a:lnSpc>
                <a:spcPts val="4535"/>
              </a:lnSpc>
            </a:pPr>
            <a:endParaRPr lang="en-US" sz="4123" spc="494">
              <a:solidFill>
                <a:srgbClr val="090847"/>
              </a:solidFill>
              <a:latin typeface="Garet ExtraBold Bold"/>
            </a:endParaRPr>
          </a:p>
        </p:txBody>
      </p:sp>
      <p:sp>
        <p:nvSpPr>
          <p:cNvPr id="9" name="TextBox 9"/>
          <p:cNvSpPr txBox="1"/>
          <p:nvPr/>
        </p:nvSpPr>
        <p:spPr>
          <a:xfrm>
            <a:off x="515088" y="2642908"/>
            <a:ext cx="17772912" cy="6600152"/>
          </a:xfrm>
          <a:prstGeom prst="rect">
            <a:avLst/>
          </a:prstGeom>
        </p:spPr>
        <p:txBody>
          <a:bodyPr lIns="0" tIns="0" rIns="0" bIns="0" rtlCol="0" anchor="t">
            <a:spAutoFit/>
          </a:bodyPr>
          <a:lstStyle/>
          <a:p>
            <a:pPr algn="l">
              <a:lnSpc>
                <a:spcPts val="3129"/>
              </a:lnSpc>
              <a:spcBef>
                <a:spcPct val="0"/>
              </a:spcBef>
            </a:pPr>
            <a:r>
              <a:rPr lang="en-US" sz="2235">
                <a:solidFill>
                  <a:srgbClr val="090847"/>
                </a:solidFill>
                <a:latin typeface="Open Sans Bold"/>
              </a:rPr>
              <a:t>- Усний журнал «Міжнародний день звільнення в’язнів фашистських таборів». (вч. історії);</a:t>
            </a:r>
          </a:p>
          <a:p>
            <a:pPr algn="l">
              <a:lnSpc>
                <a:spcPts val="3129"/>
              </a:lnSpc>
              <a:spcBef>
                <a:spcPct val="0"/>
              </a:spcBef>
            </a:pPr>
            <a:r>
              <a:rPr lang="en-US" sz="2235">
                <a:solidFill>
                  <a:srgbClr val="090847"/>
                </a:solidFill>
                <a:latin typeface="Open Sans Bold"/>
              </a:rPr>
              <a:t>- Виготовлення листівок та малюнків «Від маленького серця для великого миру» (на підтримку ЗСУ), (уч. 1-6 кл.);</a:t>
            </a:r>
          </a:p>
          <a:p>
            <a:pPr algn="l">
              <a:lnSpc>
                <a:spcPts val="3129"/>
              </a:lnSpc>
              <a:spcBef>
                <a:spcPct val="0"/>
              </a:spcBef>
            </a:pPr>
            <a:r>
              <a:rPr lang="en-US" sz="2235">
                <a:solidFill>
                  <a:srgbClr val="090847"/>
                </a:solidFill>
                <a:latin typeface="Open Sans Bold"/>
              </a:rPr>
              <a:t>- Операція ЧП (чистота та порядок,упорядкування пам’ятників, території школи);</a:t>
            </a:r>
          </a:p>
          <a:p>
            <a:pPr algn="l">
              <a:lnSpc>
                <a:spcPts val="3129"/>
              </a:lnSpc>
              <a:spcBef>
                <a:spcPct val="0"/>
              </a:spcBef>
            </a:pPr>
            <a:r>
              <a:rPr lang="en-US" sz="2235">
                <a:solidFill>
                  <a:srgbClr val="090847"/>
                </a:solidFill>
                <a:latin typeface="Open Sans Bold"/>
              </a:rPr>
              <a:t>- Толока «Зробимо Україну чистою разом». (5-11 кл.);</a:t>
            </a:r>
          </a:p>
          <a:p>
            <a:pPr algn="l">
              <a:lnSpc>
                <a:spcPts val="3129"/>
              </a:lnSpc>
              <a:spcBef>
                <a:spcPct val="0"/>
              </a:spcBef>
            </a:pPr>
            <a:r>
              <a:rPr lang="en-US" sz="2235">
                <a:solidFill>
                  <a:srgbClr val="090847"/>
                </a:solidFill>
                <a:latin typeface="Open Sans Bold"/>
              </a:rPr>
              <a:t>- Акція по благоустрою території школи 1-11 кл.;</a:t>
            </a:r>
          </a:p>
          <a:p>
            <a:pPr algn="l">
              <a:lnSpc>
                <a:spcPts val="3129"/>
              </a:lnSpc>
              <a:spcBef>
                <a:spcPct val="0"/>
              </a:spcBef>
            </a:pPr>
            <a:r>
              <a:rPr lang="en-US" sz="2235">
                <a:solidFill>
                  <a:srgbClr val="090847"/>
                </a:solidFill>
                <a:latin typeface="Open Sans Bold"/>
              </a:rPr>
              <a:t>- Заходи до Міжнародного дня птахів. Акція «Зустрічаймо птахів – зустрічаймо весну!». (вч. біології);</a:t>
            </a:r>
          </a:p>
          <a:p>
            <a:pPr algn="l">
              <a:lnSpc>
                <a:spcPts val="3129"/>
              </a:lnSpc>
              <a:spcBef>
                <a:spcPct val="0"/>
              </a:spcBef>
            </a:pPr>
            <a:r>
              <a:rPr lang="en-US" sz="2235">
                <a:solidFill>
                  <a:srgbClr val="090847"/>
                </a:solidFill>
                <a:latin typeface="Open Sans Bold"/>
              </a:rPr>
              <a:t>- День сміху. Участь у конкурсі читців-гумористів «Буковинські пересмішники» І, ІІ етап;</a:t>
            </a:r>
          </a:p>
          <a:p>
            <a:pPr algn="l">
              <a:lnSpc>
                <a:spcPts val="3129"/>
              </a:lnSpc>
              <a:spcBef>
                <a:spcPct val="0"/>
              </a:spcBef>
            </a:pPr>
            <a:r>
              <a:rPr lang="en-US" sz="2235">
                <a:solidFill>
                  <a:srgbClr val="090847"/>
                </a:solidFill>
                <a:latin typeface="Open Sans Bold"/>
              </a:rPr>
              <a:t>- Великдень. Виготовлення писанок «Великодні дзвони б’ють»;</a:t>
            </a:r>
          </a:p>
          <a:p>
            <a:pPr algn="l">
              <a:lnSpc>
                <a:spcPts val="3129"/>
              </a:lnSpc>
              <a:spcBef>
                <a:spcPct val="0"/>
              </a:spcBef>
            </a:pPr>
            <a:r>
              <a:rPr lang="en-US" sz="2235">
                <a:solidFill>
                  <a:srgbClr val="090847"/>
                </a:solidFill>
                <a:latin typeface="Open Sans Bold"/>
              </a:rPr>
              <a:t>- Виставка великодніх кошиків «Великдень – свято воскресіння»;</a:t>
            </a:r>
          </a:p>
          <a:p>
            <a:pPr algn="l">
              <a:lnSpc>
                <a:spcPts val="3129"/>
              </a:lnSpc>
              <a:spcBef>
                <a:spcPct val="0"/>
              </a:spcBef>
            </a:pPr>
            <a:r>
              <a:rPr lang="en-US" sz="2235">
                <a:solidFill>
                  <a:srgbClr val="090847"/>
                </a:solidFill>
                <a:latin typeface="Open Sans Bold"/>
              </a:rPr>
              <a:t>-  Флешмоб «Я вірю, що воскресне Україна»;</a:t>
            </a:r>
          </a:p>
          <a:p>
            <a:pPr algn="l">
              <a:lnSpc>
                <a:spcPts val="3129"/>
              </a:lnSpc>
              <a:spcBef>
                <a:spcPct val="0"/>
              </a:spcBef>
            </a:pPr>
            <a:r>
              <a:rPr lang="en-US" sz="2235">
                <a:solidFill>
                  <a:srgbClr val="090847"/>
                </a:solidFill>
                <a:latin typeface="Open Sans Bold"/>
              </a:rPr>
              <a:t>- заходи до Тижня духовності :</a:t>
            </a:r>
          </a:p>
          <a:p>
            <a:pPr algn="l">
              <a:lnSpc>
                <a:spcPts val="3129"/>
              </a:lnSpc>
              <a:spcBef>
                <a:spcPct val="0"/>
              </a:spcBef>
            </a:pPr>
            <a:r>
              <a:rPr lang="en-US" sz="2235">
                <a:solidFill>
                  <a:srgbClr val="090847"/>
                </a:solidFill>
                <a:latin typeface="Open Sans Bold"/>
              </a:rPr>
              <a:t>+Біблія у моєму  житті ( години спілкування);</a:t>
            </a:r>
          </a:p>
          <a:p>
            <a:pPr algn="l">
              <a:lnSpc>
                <a:spcPts val="3129"/>
              </a:lnSpc>
              <a:spcBef>
                <a:spcPct val="0"/>
              </a:spcBef>
            </a:pPr>
            <a:r>
              <a:rPr lang="en-US" sz="2235">
                <a:solidFill>
                  <a:srgbClr val="090847"/>
                </a:solidFill>
                <a:latin typeface="Open Sans Bold"/>
              </a:rPr>
              <a:t>+Спільна молитва батьків та учнів за мир;</a:t>
            </a:r>
          </a:p>
          <a:p>
            <a:pPr algn="l">
              <a:lnSpc>
                <a:spcPts val="3129"/>
              </a:lnSpc>
              <a:spcBef>
                <a:spcPct val="0"/>
              </a:spcBef>
            </a:pPr>
            <a:r>
              <a:rPr lang="en-US" sz="2235">
                <a:solidFill>
                  <a:srgbClr val="090847"/>
                </a:solidFill>
                <a:latin typeface="Open Sans Bold"/>
              </a:rPr>
              <a:t>+ виставка  релігійної літератури) (вч. християнської етики)</a:t>
            </a:r>
          </a:p>
          <a:p>
            <a:pPr algn="l">
              <a:lnSpc>
                <a:spcPts val="3129"/>
              </a:lnSpc>
              <a:spcBef>
                <a:spcPct val="0"/>
              </a:spcBef>
            </a:pPr>
            <a:r>
              <a:rPr lang="en-US" sz="2235">
                <a:solidFill>
                  <a:srgbClr val="090847"/>
                </a:solidFill>
                <a:latin typeface="Open Sans Bold"/>
              </a:rPr>
              <a:t>+ участь у онлайн-олімпіаді «Знавці Біблії»;</a:t>
            </a:r>
          </a:p>
          <a:p>
            <a:pPr algn="l">
              <a:lnSpc>
                <a:spcPts val="3129"/>
              </a:lnSpc>
              <a:spcBef>
                <a:spcPct val="0"/>
              </a:spcBef>
            </a:pPr>
            <a:r>
              <a:rPr lang="en-US" sz="2235">
                <a:solidFill>
                  <a:srgbClr val="090847"/>
                </a:solidFill>
                <a:latin typeface="Open Sans Bold"/>
              </a:rPr>
              <a:t>-Всесвітній день здоров’я. Години спілкування: «Подорож у країну здоров’я» (медична сестра закладу, вч. основ здоров’я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grpSp>
        <p:nvGrpSpPr>
          <p:cNvPr id="3" name="Group 3"/>
          <p:cNvGrpSpPr/>
          <p:nvPr/>
        </p:nvGrpSpPr>
        <p:grpSpPr>
          <a:xfrm>
            <a:off x="867875" y="-284249"/>
            <a:ext cx="17596189" cy="2051115"/>
            <a:chOff x="0" y="0"/>
            <a:chExt cx="4634387" cy="540211"/>
          </a:xfrm>
        </p:grpSpPr>
        <p:sp>
          <p:nvSpPr>
            <p:cNvPr id="4" name="Freeform 4"/>
            <p:cNvSpPr/>
            <p:nvPr/>
          </p:nvSpPr>
          <p:spPr>
            <a:xfrm>
              <a:off x="0" y="0"/>
              <a:ext cx="4634387" cy="540211"/>
            </a:xfrm>
            <a:custGeom>
              <a:avLst/>
              <a:gdLst/>
              <a:ahLst/>
              <a:cxnLst/>
              <a:rect l="l" t="t" r="r" b="b"/>
              <a:pathLst>
                <a:path w="4634387" h="540211">
                  <a:moveTo>
                    <a:pt x="0" y="0"/>
                  </a:moveTo>
                  <a:lnTo>
                    <a:pt x="4634387" y="0"/>
                  </a:lnTo>
                  <a:lnTo>
                    <a:pt x="4634387" y="540211"/>
                  </a:lnTo>
                  <a:lnTo>
                    <a:pt x="0" y="540211"/>
                  </a:lnTo>
                  <a:close/>
                </a:path>
              </a:pathLst>
            </a:custGeom>
            <a:solidFill>
              <a:srgbClr val="F1F1FF"/>
            </a:solidFill>
          </p:spPr>
        </p:sp>
        <p:sp>
          <p:nvSpPr>
            <p:cNvPr id="5" name="TextBox 5"/>
            <p:cNvSpPr txBox="1"/>
            <p:nvPr/>
          </p:nvSpPr>
          <p:spPr>
            <a:xfrm>
              <a:off x="0" y="-57150"/>
              <a:ext cx="4634387" cy="597361"/>
            </a:xfrm>
            <a:prstGeom prst="rect">
              <a:avLst/>
            </a:prstGeom>
          </p:spPr>
          <p:txBody>
            <a:bodyPr lIns="50800" tIns="50800" rIns="50800" bIns="50800" rtlCol="0" anchor="ctr"/>
            <a:lstStyle/>
            <a:p>
              <a:pPr algn="ctr">
                <a:lnSpc>
                  <a:spcPts val="3359"/>
                </a:lnSpc>
              </a:pPr>
              <a:endParaRPr/>
            </a:p>
          </p:txBody>
        </p:sp>
      </p:grpSp>
      <p:sp>
        <p:nvSpPr>
          <p:cNvPr id="6" name="AutoShape 6"/>
          <p:cNvSpPr/>
          <p:nvPr/>
        </p:nvSpPr>
        <p:spPr>
          <a:xfrm flipH="1" flipV="1">
            <a:off x="208" y="10191750"/>
            <a:ext cx="10892811" cy="47625"/>
          </a:xfrm>
          <a:prstGeom prst="line">
            <a:avLst/>
          </a:prstGeom>
          <a:ln w="95250" cap="rnd">
            <a:solidFill>
              <a:srgbClr val="090847"/>
            </a:solidFill>
            <a:prstDash val="solid"/>
            <a:headEnd type="none" w="sm" len="sm"/>
            <a:tailEnd type="none" w="sm" len="sm"/>
          </a:ln>
        </p:spPr>
      </p:sp>
      <p:sp>
        <p:nvSpPr>
          <p:cNvPr id="7" name="AutoShape 7"/>
          <p:cNvSpPr/>
          <p:nvPr/>
        </p:nvSpPr>
        <p:spPr>
          <a:xfrm rot="-10800000">
            <a:off x="14834018" y="5664304"/>
            <a:ext cx="2725739" cy="0"/>
          </a:xfrm>
          <a:prstGeom prst="line">
            <a:avLst/>
          </a:prstGeom>
          <a:ln w="95250" cap="rnd">
            <a:solidFill>
              <a:srgbClr val="090847"/>
            </a:solidFill>
            <a:prstDash val="solid"/>
            <a:headEnd type="none" w="sm" len="sm"/>
            <a:tailEnd type="none" w="sm" len="sm"/>
          </a:ln>
        </p:spPr>
      </p:sp>
      <p:sp>
        <p:nvSpPr>
          <p:cNvPr id="8" name="TextBox 8"/>
          <p:cNvSpPr txBox="1"/>
          <p:nvPr/>
        </p:nvSpPr>
        <p:spPr>
          <a:xfrm>
            <a:off x="2647975" y="183367"/>
            <a:ext cx="13703323" cy="1728766"/>
          </a:xfrm>
          <a:prstGeom prst="rect">
            <a:avLst/>
          </a:prstGeom>
        </p:spPr>
        <p:txBody>
          <a:bodyPr lIns="0" tIns="0" rIns="0" bIns="0" rtlCol="0" anchor="t">
            <a:spAutoFit/>
          </a:bodyPr>
          <a:lstStyle/>
          <a:p>
            <a:pPr algn="ctr">
              <a:lnSpc>
                <a:spcPts val="4535"/>
              </a:lnSpc>
            </a:pPr>
            <a:r>
              <a:rPr lang="en-US" sz="4123" spc="494">
                <a:solidFill>
                  <a:srgbClr val="090847"/>
                </a:solidFill>
                <a:latin typeface="Garet ExtraBold Bold"/>
              </a:rPr>
              <a:t>Виховна робота</a:t>
            </a:r>
          </a:p>
          <a:p>
            <a:pPr algn="ctr">
              <a:lnSpc>
                <a:spcPts val="4535"/>
              </a:lnSpc>
            </a:pPr>
            <a:r>
              <a:rPr lang="en-US" sz="4123" spc="494">
                <a:solidFill>
                  <a:srgbClr val="090847"/>
                </a:solidFill>
                <a:latin typeface="Garet ExtraBold Bold"/>
              </a:rPr>
              <a:t>ОЗО «Клішковецький ЗЗСО І-ІІІ ст.»</a:t>
            </a:r>
          </a:p>
          <a:p>
            <a:pPr algn="ctr">
              <a:lnSpc>
                <a:spcPts val="4535"/>
              </a:lnSpc>
            </a:pPr>
            <a:endParaRPr lang="en-US" sz="4123" spc="494">
              <a:solidFill>
                <a:srgbClr val="090847"/>
              </a:solidFill>
              <a:latin typeface="Garet ExtraBold Bold"/>
            </a:endParaRPr>
          </a:p>
        </p:txBody>
      </p:sp>
      <p:sp>
        <p:nvSpPr>
          <p:cNvPr id="9" name="TextBox 9"/>
          <p:cNvSpPr txBox="1"/>
          <p:nvPr/>
        </p:nvSpPr>
        <p:spPr>
          <a:xfrm>
            <a:off x="0" y="1795780"/>
            <a:ext cx="18288000" cy="8778240"/>
          </a:xfrm>
          <a:prstGeom prst="rect">
            <a:avLst/>
          </a:prstGeom>
        </p:spPr>
        <p:txBody>
          <a:bodyPr lIns="0" tIns="0" rIns="0" bIns="0" rtlCol="0" anchor="t">
            <a:spAutoFit/>
          </a:bodyPr>
          <a:lstStyle/>
          <a:p>
            <a:pPr algn="l">
              <a:lnSpc>
                <a:spcPts val="3359"/>
              </a:lnSpc>
              <a:spcBef>
                <a:spcPct val="0"/>
              </a:spcBef>
            </a:pPr>
            <a:r>
              <a:rPr lang="en-US" sz="2399">
                <a:solidFill>
                  <a:srgbClr val="090847"/>
                </a:solidFill>
                <a:latin typeface="Open Sans Bold"/>
              </a:rPr>
              <a:t>День пам`яті та примирення.  пам’яті: </a:t>
            </a:r>
          </a:p>
          <a:p>
            <a:pPr algn="l">
              <a:lnSpc>
                <a:spcPts val="3359"/>
              </a:lnSpc>
              <a:spcBef>
                <a:spcPct val="0"/>
              </a:spcBef>
            </a:pPr>
            <a:r>
              <a:rPr lang="en-US" sz="2399">
                <a:solidFill>
                  <a:srgbClr val="090847"/>
                </a:solidFill>
                <a:latin typeface="Open Sans Bold"/>
              </a:rPr>
              <a:t>+Тематична лінійка «Подвиг непідвладний часу» (уч. 9-А кл.), </a:t>
            </a:r>
          </a:p>
          <a:p>
            <a:pPr algn="l">
              <a:lnSpc>
                <a:spcPts val="3359"/>
              </a:lnSpc>
              <a:spcBef>
                <a:spcPct val="0"/>
              </a:spcBef>
            </a:pPr>
            <a:r>
              <a:rPr lang="en-US" sz="2399">
                <a:solidFill>
                  <a:srgbClr val="090847"/>
                </a:solidFill>
                <a:latin typeface="Open Sans Bold"/>
              </a:rPr>
              <a:t>+ уроки Пам’яті; </a:t>
            </a:r>
          </a:p>
          <a:p>
            <a:pPr algn="l">
              <a:lnSpc>
                <a:spcPts val="3359"/>
              </a:lnSpc>
              <a:spcBef>
                <a:spcPct val="0"/>
              </a:spcBef>
            </a:pPr>
            <a:r>
              <a:rPr lang="en-US" sz="2399">
                <a:solidFill>
                  <a:srgbClr val="090847"/>
                </a:solidFill>
                <a:latin typeface="Open Sans Bold"/>
              </a:rPr>
              <a:t>+ покладання квітів до меморіалів; </a:t>
            </a:r>
          </a:p>
          <a:p>
            <a:pPr algn="l">
              <a:lnSpc>
                <a:spcPts val="3359"/>
              </a:lnSpc>
              <a:spcBef>
                <a:spcPct val="0"/>
              </a:spcBef>
            </a:pPr>
            <a:r>
              <a:rPr lang="en-US" sz="2399">
                <a:solidFill>
                  <a:srgbClr val="090847"/>
                </a:solidFill>
                <a:latin typeface="Open Sans Bold"/>
              </a:rPr>
              <a:t>+книжковий вернісаж «Цих днів не змовкне слава»; </a:t>
            </a:r>
          </a:p>
          <a:p>
            <a:pPr algn="l">
              <a:lnSpc>
                <a:spcPts val="3359"/>
              </a:lnSpc>
              <a:spcBef>
                <a:spcPct val="0"/>
              </a:spcBef>
            </a:pPr>
            <a:r>
              <a:rPr lang="en-US" sz="2399">
                <a:solidFill>
                  <a:srgbClr val="090847"/>
                </a:solidFill>
                <a:latin typeface="Open Sans Bold"/>
              </a:rPr>
              <a:t>-День Європи. Виховні години «Об’єднана Європа й Україна – колективна безпека» - віртуальні подорожі столицями європейських країн, виставка – ярмарок «Страви народів світу» (уч. 6-Б кл.);</a:t>
            </a:r>
          </a:p>
          <a:p>
            <a:pPr algn="l">
              <a:lnSpc>
                <a:spcPts val="3359"/>
              </a:lnSpc>
              <a:spcBef>
                <a:spcPct val="0"/>
              </a:spcBef>
            </a:pPr>
            <a:r>
              <a:rPr lang="en-US" sz="2399">
                <a:solidFill>
                  <a:srgbClr val="090847"/>
                </a:solidFill>
                <a:latin typeface="Open Sans Bold"/>
              </a:rPr>
              <a:t>- Лекція для старшокласників «Психологічні особливості добору професійної діяльності та психологічна підготовка до підсумкової атестації, НМТ». (психологічна служба);</a:t>
            </a:r>
          </a:p>
          <a:p>
            <a:pPr algn="l">
              <a:lnSpc>
                <a:spcPts val="3359"/>
              </a:lnSpc>
              <a:spcBef>
                <a:spcPct val="0"/>
              </a:spcBef>
            </a:pPr>
            <a:r>
              <a:rPr lang="en-US" sz="2399">
                <a:solidFill>
                  <a:srgbClr val="090847"/>
                </a:solidFill>
                <a:latin typeface="Open Sans Bold"/>
              </a:rPr>
              <a:t>- Виховний захід «Ми діти твої, Україно!» (5-б кл.);</a:t>
            </a:r>
          </a:p>
          <a:p>
            <a:pPr algn="l">
              <a:lnSpc>
                <a:spcPts val="3359"/>
              </a:lnSpc>
              <a:spcBef>
                <a:spcPct val="0"/>
              </a:spcBef>
            </a:pPr>
            <a:r>
              <a:rPr lang="en-US" sz="2399">
                <a:solidFill>
                  <a:srgbClr val="090847"/>
                </a:solidFill>
                <a:latin typeface="Open Sans Bold"/>
              </a:rPr>
              <a:t>- День матері. Виховний захід «Тепло маминих долонь» (5-А кл.);</a:t>
            </a:r>
          </a:p>
          <a:p>
            <a:pPr algn="l">
              <a:lnSpc>
                <a:spcPts val="3359"/>
              </a:lnSpc>
              <a:spcBef>
                <a:spcPct val="0"/>
              </a:spcBef>
            </a:pPr>
            <a:r>
              <a:rPr lang="en-US" sz="2399">
                <a:solidFill>
                  <a:srgbClr val="090847"/>
                </a:solidFill>
                <a:latin typeface="Open Sans Bold"/>
              </a:rPr>
              <a:t>- День сім’ї. “Щаслива дитина, бо дружня родина (1-4 кл.);</a:t>
            </a:r>
          </a:p>
          <a:p>
            <a:pPr algn="l">
              <a:lnSpc>
                <a:spcPts val="3359"/>
              </a:lnSpc>
              <a:spcBef>
                <a:spcPct val="0"/>
              </a:spcBef>
            </a:pPr>
            <a:r>
              <a:rPr lang="en-US" sz="2399">
                <a:solidFill>
                  <a:srgbClr val="090847"/>
                </a:solidFill>
                <a:latin typeface="Open Sans Bold"/>
              </a:rPr>
              <a:t>- Тематична лінійка «Вишиванка – наш генетичний код» (уч. 10-А кл.);</a:t>
            </a:r>
          </a:p>
          <a:p>
            <a:pPr algn="l">
              <a:lnSpc>
                <a:spcPts val="3359"/>
              </a:lnSpc>
              <a:spcBef>
                <a:spcPct val="0"/>
              </a:spcBef>
            </a:pPr>
            <a:r>
              <a:rPr lang="en-US" sz="2399">
                <a:solidFill>
                  <a:srgbClr val="090847"/>
                </a:solidFill>
                <a:latin typeface="Open Sans Bold"/>
              </a:rPr>
              <a:t>- Відео на Фейсбук сторінці школи  до Дня вишиванки «Вишивана моя, Україно!» (1-11 кл.);</a:t>
            </a:r>
          </a:p>
          <a:p>
            <a:pPr algn="l">
              <a:lnSpc>
                <a:spcPts val="3359"/>
              </a:lnSpc>
              <a:spcBef>
                <a:spcPct val="0"/>
              </a:spcBef>
            </a:pPr>
            <a:r>
              <a:rPr lang="en-US" sz="2399">
                <a:solidFill>
                  <a:srgbClr val="090847"/>
                </a:solidFill>
                <a:latin typeface="Open Sans Bold"/>
              </a:rPr>
              <a:t>- Акція «Дерева для майбутніх поколінь» (9-ті, 11-ті кл.);</a:t>
            </a:r>
          </a:p>
          <a:p>
            <a:pPr algn="l">
              <a:lnSpc>
                <a:spcPts val="3359"/>
              </a:lnSpc>
              <a:spcBef>
                <a:spcPct val="0"/>
              </a:spcBef>
            </a:pPr>
            <a:r>
              <a:rPr lang="en-US" sz="2399">
                <a:solidFill>
                  <a:srgbClr val="090847"/>
                </a:solidFill>
                <a:latin typeface="Open Sans Bold"/>
              </a:rPr>
              <a:t>- Проведення інструктажів з учасниками освітнього процесу «Як діяти у випадку тривоги» та поради практичного психолога;</a:t>
            </a:r>
          </a:p>
          <a:p>
            <a:pPr algn="l">
              <a:lnSpc>
                <a:spcPts val="3359"/>
              </a:lnSpc>
              <a:spcBef>
                <a:spcPct val="0"/>
              </a:spcBef>
            </a:pPr>
            <a:r>
              <a:rPr lang="en-US" sz="2399">
                <a:solidFill>
                  <a:srgbClr val="090847"/>
                </a:solidFill>
                <a:latin typeface="Open Sans Bold"/>
              </a:rPr>
              <a:t>- Участь у патріотичному конкурсі «Джура»;</a:t>
            </a:r>
          </a:p>
          <a:p>
            <a:pPr algn="l">
              <a:lnSpc>
                <a:spcPts val="3359"/>
              </a:lnSpc>
              <a:spcBef>
                <a:spcPct val="0"/>
              </a:spcBef>
            </a:pPr>
            <a:r>
              <a:rPr lang="en-US" sz="2399">
                <a:solidFill>
                  <a:srgbClr val="090847"/>
                </a:solidFill>
                <a:latin typeface="Open Sans Bold"/>
              </a:rPr>
              <a:t>- Організація збирання гуманітарної допомоги воїнам ЗСУ;</a:t>
            </a:r>
          </a:p>
          <a:p>
            <a:pPr algn="l">
              <a:lnSpc>
                <a:spcPts val="3359"/>
              </a:lnSpc>
              <a:spcBef>
                <a:spcPct val="0"/>
              </a:spcBef>
            </a:pPr>
            <a:r>
              <a:rPr lang="en-US" sz="2399">
                <a:solidFill>
                  <a:srgbClr val="090847"/>
                </a:solidFill>
                <a:latin typeface="Open Sans Bold"/>
              </a:rPr>
              <a:t>- Дні безпеки життєдіяльності. Проведення відповідних інструктажів з техніки безпеки та правил поведінки;</a:t>
            </a:r>
          </a:p>
          <a:p>
            <a:pPr algn="l">
              <a:lnSpc>
                <a:spcPts val="3359"/>
              </a:lnSpc>
              <a:spcBef>
                <a:spcPct val="0"/>
              </a:spcBef>
            </a:pPr>
            <a:r>
              <a:rPr lang="en-US" sz="2399">
                <a:solidFill>
                  <a:srgbClr val="090847"/>
                </a:solidFill>
                <a:latin typeface="Open Sans Bold"/>
              </a:rPr>
              <a:t>- Виховний захід «Українські школярі прочитали Букварі» (1-ші класи);</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grpSp>
        <p:nvGrpSpPr>
          <p:cNvPr id="3" name="Group 3"/>
          <p:cNvGrpSpPr/>
          <p:nvPr/>
        </p:nvGrpSpPr>
        <p:grpSpPr>
          <a:xfrm>
            <a:off x="867875" y="-284249"/>
            <a:ext cx="17596189" cy="2051115"/>
            <a:chOff x="0" y="0"/>
            <a:chExt cx="4634387" cy="540211"/>
          </a:xfrm>
        </p:grpSpPr>
        <p:sp>
          <p:nvSpPr>
            <p:cNvPr id="4" name="Freeform 4"/>
            <p:cNvSpPr/>
            <p:nvPr/>
          </p:nvSpPr>
          <p:spPr>
            <a:xfrm>
              <a:off x="0" y="0"/>
              <a:ext cx="4634387" cy="540211"/>
            </a:xfrm>
            <a:custGeom>
              <a:avLst/>
              <a:gdLst/>
              <a:ahLst/>
              <a:cxnLst/>
              <a:rect l="l" t="t" r="r" b="b"/>
              <a:pathLst>
                <a:path w="4634387" h="540211">
                  <a:moveTo>
                    <a:pt x="0" y="0"/>
                  </a:moveTo>
                  <a:lnTo>
                    <a:pt x="4634387" y="0"/>
                  </a:lnTo>
                  <a:lnTo>
                    <a:pt x="4634387" y="540211"/>
                  </a:lnTo>
                  <a:lnTo>
                    <a:pt x="0" y="540211"/>
                  </a:lnTo>
                  <a:close/>
                </a:path>
              </a:pathLst>
            </a:custGeom>
            <a:solidFill>
              <a:srgbClr val="F1F1FF"/>
            </a:solidFill>
          </p:spPr>
        </p:sp>
        <p:sp>
          <p:nvSpPr>
            <p:cNvPr id="5" name="TextBox 5"/>
            <p:cNvSpPr txBox="1"/>
            <p:nvPr/>
          </p:nvSpPr>
          <p:spPr>
            <a:xfrm>
              <a:off x="0" y="-57150"/>
              <a:ext cx="4634387" cy="597361"/>
            </a:xfrm>
            <a:prstGeom prst="rect">
              <a:avLst/>
            </a:prstGeom>
          </p:spPr>
          <p:txBody>
            <a:bodyPr lIns="50800" tIns="50800" rIns="50800" bIns="50800" rtlCol="0" anchor="ctr"/>
            <a:lstStyle/>
            <a:p>
              <a:pPr algn="ctr">
                <a:lnSpc>
                  <a:spcPts val="3359"/>
                </a:lnSpc>
              </a:pPr>
              <a:endParaRPr/>
            </a:p>
          </p:txBody>
        </p:sp>
      </p:grpSp>
      <p:sp>
        <p:nvSpPr>
          <p:cNvPr id="6" name="AutoShape 6"/>
          <p:cNvSpPr/>
          <p:nvPr/>
        </p:nvSpPr>
        <p:spPr>
          <a:xfrm flipH="1" flipV="1">
            <a:off x="208" y="10191750"/>
            <a:ext cx="10892811" cy="47625"/>
          </a:xfrm>
          <a:prstGeom prst="line">
            <a:avLst/>
          </a:prstGeom>
          <a:ln w="95250" cap="rnd">
            <a:solidFill>
              <a:srgbClr val="090847"/>
            </a:solidFill>
            <a:prstDash val="solid"/>
            <a:headEnd type="none" w="sm" len="sm"/>
            <a:tailEnd type="none" w="sm" len="sm"/>
          </a:ln>
        </p:spPr>
      </p:sp>
      <p:sp>
        <p:nvSpPr>
          <p:cNvPr id="7" name="AutoShape 7"/>
          <p:cNvSpPr/>
          <p:nvPr/>
        </p:nvSpPr>
        <p:spPr>
          <a:xfrm rot="-10800000">
            <a:off x="14834018" y="5664304"/>
            <a:ext cx="2725739" cy="0"/>
          </a:xfrm>
          <a:prstGeom prst="line">
            <a:avLst/>
          </a:prstGeom>
          <a:ln w="95250" cap="rnd">
            <a:solidFill>
              <a:srgbClr val="090847"/>
            </a:solidFill>
            <a:prstDash val="solid"/>
            <a:headEnd type="none" w="sm" len="sm"/>
            <a:tailEnd type="none" w="sm" len="sm"/>
          </a:ln>
        </p:spPr>
      </p:sp>
      <p:sp>
        <p:nvSpPr>
          <p:cNvPr id="8" name="TextBox 8"/>
          <p:cNvSpPr txBox="1"/>
          <p:nvPr/>
        </p:nvSpPr>
        <p:spPr>
          <a:xfrm>
            <a:off x="2647975" y="183367"/>
            <a:ext cx="13703323" cy="1728766"/>
          </a:xfrm>
          <a:prstGeom prst="rect">
            <a:avLst/>
          </a:prstGeom>
        </p:spPr>
        <p:txBody>
          <a:bodyPr lIns="0" tIns="0" rIns="0" bIns="0" rtlCol="0" anchor="t">
            <a:spAutoFit/>
          </a:bodyPr>
          <a:lstStyle/>
          <a:p>
            <a:pPr algn="ctr">
              <a:lnSpc>
                <a:spcPts val="4535"/>
              </a:lnSpc>
            </a:pPr>
            <a:r>
              <a:rPr lang="en-US" sz="4123" spc="494">
                <a:solidFill>
                  <a:srgbClr val="090847"/>
                </a:solidFill>
                <a:latin typeface="Garet ExtraBold Bold"/>
              </a:rPr>
              <a:t>Виховна робота</a:t>
            </a:r>
          </a:p>
          <a:p>
            <a:pPr algn="ctr">
              <a:lnSpc>
                <a:spcPts val="4535"/>
              </a:lnSpc>
            </a:pPr>
            <a:r>
              <a:rPr lang="en-US" sz="4123" spc="494">
                <a:solidFill>
                  <a:srgbClr val="090847"/>
                </a:solidFill>
                <a:latin typeface="Garet ExtraBold Bold"/>
              </a:rPr>
              <a:t>ОЗО «Клішковецький ЗЗСО І-ІІІ ст.»</a:t>
            </a:r>
          </a:p>
          <a:p>
            <a:pPr algn="ctr">
              <a:lnSpc>
                <a:spcPts val="4535"/>
              </a:lnSpc>
            </a:pPr>
            <a:endParaRPr lang="en-US" sz="4123" spc="494">
              <a:solidFill>
                <a:srgbClr val="090847"/>
              </a:solidFill>
              <a:latin typeface="Garet ExtraBold Bold"/>
            </a:endParaRPr>
          </a:p>
        </p:txBody>
      </p:sp>
      <p:sp>
        <p:nvSpPr>
          <p:cNvPr id="9" name="TextBox 9"/>
          <p:cNvSpPr txBox="1"/>
          <p:nvPr/>
        </p:nvSpPr>
        <p:spPr>
          <a:xfrm>
            <a:off x="402432" y="2295842"/>
            <a:ext cx="17508289" cy="7011670"/>
          </a:xfrm>
          <a:prstGeom prst="rect">
            <a:avLst/>
          </a:prstGeom>
        </p:spPr>
        <p:txBody>
          <a:bodyPr lIns="0" tIns="0" rIns="0" bIns="0" rtlCol="0" anchor="t">
            <a:spAutoFit/>
          </a:bodyPr>
          <a:lstStyle/>
          <a:p>
            <a:pPr algn="just">
              <a:lnSpc>
                <a:spcPts val="3079"/>
              </a:lnSpc>
              <a:spcBef>
                <a:spcPct val="0"/>
              </a:spcBef>
            </a:pPr>
            <a:r>
              <a:rPr lang="en-US" sz="2199">
                <a:solidFill>
                  <a:srgbClr val="090847"/>
                </a:solidFill>
                <a:latin typeface="Open Sans Bold"/>
              </a:rPr>
              <a:t> - Свято обдарованої молоді «Наші перемоги, тобі Україно!» (ЗДНВР, 1-11 кл.);</a:t>
            </a:r>
          </a:p>
          <a:p>
            <a:pPr algn="just">
              <a:lnSpc>
                <a:spcPts val="3079"/>
              </a:lnSpc>
              <a:spcBef>
                <a:spcPct val="0"/>
              </a:spcBef>
            </a:pPr>
            <a:r>
              <a:rPr lang="en-US" sz="2199">
                <a:solidFill>
                  <a:srgbClr val="090847"/>
                </a:solidFill>
                <a:latin typeface="Open Sans Bold"/>
              </a:rPr>
              <a:t>- Останній дзвоник «Щоб в серці жила Україна» ЗДВР;</a:t>
            </a:r>
          </a:p>
          <a:p>
            <a:pPr algn="just">
              <a:lnSpc>
                <a:spcPts val="3079"/>
              </a:lnSpc>
              <a:spcBef>
                <a:spcPct val="0"/>
              </a:spcBef>
            </a:pPr>
            <a:r>
              <a:rPr lang="en-US" sz="2199">
                <a:solidFill>
                  <a:srgbClr val="090847"/>
                </a:solidFill>
                <a:latin typeface="Open Sans Bold"/>
              </a:rPr>
              <a:t>- Зустріч з випускниками (директор ОЗО);</a:t>
            </a:r>
          </a:p>
          <a:p>
            <a:pPr algn="just">
              <a:lnSpc>
                <a:spcPts val="3079"/>
              </a:lnSpc>
              <a:spcBef>
                <a:spcPct val="0"/>
              </a:spcBef>
            </a:pPr>
            <a:r>
              <a:rPr lang="en-US" sz="2199">
                <a:solidFill>
                  <a:srgbClr val="090847"/>
                </a:solidFill>
                <a:latin typeface="Open Sans Bold"/>
              </a:rPr>
              <a:t>- Прощання з початковою школою «Маленькими кроками до великих успіхів»  (4-ті кл.);</a:t>
            </a:r>
          </a:p>
          <a:p>
            <a:pPr algn="just">
              <a:lnSpc>
                <a:spcPts val="3079"/>
              </a:lnSpc>
              <a:spcBef>
                <a:spcPct val="0"/>
              </a:spcBef>
            </a:pPr>
            <a:r>
              <a:rPr lang="en-US" sz="2199">
                <a:solidFill>
                  <a:srgbClr val="090847"/>
                </a:solidFill>
                <a:latin typeface="Open Sans Bold"/>
              </a:rPr>
              <a:t>- Вручення свідоцтв про освіту. Виховний захід «Діти України» (9-ті кл.);</a:t>
            </a:r>
          </a:p>
          <a:p>
            <a:pPr algn="just">
              <a:lnSpc>
                <a:spcPts val="3079"/>
              </a:lnSpc>
              <a:spcBef>
                <a:spcPct val="0"/>
              </a:spcBef>
            </a:pPr>
            <a:r>
              <a:rPr lang="en-US" sz="2199">
                <a:solidFill>
                  <a:srgbClr val="090847"/>
                </a:solidFill>
                <a:latin typeface="Open Sans Bold"/>
              </a:rPr>
              <a:t>- Вручення атестатів «Україно, ти наша надія!» (11-ті кл.);</a:t>
            </a:r>
          </a:p>
          <a:p>
            <a:pPr algn="just">
              <a:lnSpc>
                <a:spcPts val="3079"/>
              </a:lnSpc>
              <a:spcBef>
                <a:spcPct val="0"/>
              </a:spcBef>
            </a:pPr>
            <a:r>
              <a:rPr lang="en-US" sz="2199">
                <a:solidFill>
                  <a:srgbClr val="090847"/>
                </a:solidFill>
                <a:latin typeface="Open Sans Bold"/>
              </a:rPr>
              <a:t>- Робота пришкільного англо-мовного табору відпочинку (вч.англ.мови, ЗДВР).</a:t>
            </a:r>
          </a:p>
          <a:p>
            <a:pPr algn="just">
              <a:lnSpc>
                <a:spcPts val="3079"/>
              </a:lnSpc>
              <a:spcBef>
                <a:spcPct val="0"/>
              </a:spcBef>
            </a:pPr>
            <a:r>
              <a:rPr lang="en-US" sz="2199">
                <a:solidFill>
                  <a:srgbClr val="090847"/>
                </a:solidFill>
                <a:latin typeface="Open Sans Bold"/>
              </a:rPr>
              <a:t>Наші проекти: </a:t>
            </a:r>
          </a:p>
          <a:p>
            <a:pPr algn="just">
              <a:lnSpc>
                <a:spcPts val="3079"/>
              </a:lnSpc>
              <a:spcBef>
                <a:spcPct val="0"/>
              </a:spcBef>
            </a:pPr>
            <a:r>
              <a:rPr lang="en-US" sz="2199">
                <a:solidFill>
                  <a:srgbClr val="090847"/>
                </a:solidFill>
                <a:latin typeface="Open Sans Bold"/>
              </a:rPr>
              <a:t>«Іскорки талантів нашої школи»</a:t>
            </a:r>
          </a:p>
          <a:p>
            <a:pPr algn="just">
              <a:lnSpc>
                <a:spcPts val="3079"/>
              </a:lnSpc>
              <a:spcBef>
                <a:spcPct val="0"/>
              </a:spcBef>
            </a:pPr>
            <a:r>
              <a:rPr lang="en-US" sz="2199">
                <a:solidFill>
                  <a:srgbClr val="090847"/>
                </a:solidFill>
                <a:latin typeface="Open Sans Bold"/>
              </a:rPr>
              <a:t>Музичні перерви</a:t>
            </a:r>
          </a:p>
          <a:p>
            <a:pPr algn="just">
              <a:lnSpc>
                <a:spcPts val="3079"/>
              </a:lnSpc>
              <a:spcBef>
                <a:spcPct val="0"/>
              </a:spcBef>
            </a:pPr>
            <a:r>
              <a:rPr lang="en-US" sz="2199">
                <a:solidFill>
                  <a:srgbClr val="090847"/>
                </a:solidFill>
                <a:latin typeface="Open Sans Bold"/>
              </a:rPr>
              <a:t>Мовне волонтерство</a:t>
            </a:r>
          </a:p>
          <a:p>
            <a:pPr algn="just">
              <a:lnSpc>
                <a:spcPts val="3079"/>
              </a:lnSpc>
              <a:spcBef>
                <a:spcPct val="0"/>
              </a:spcBef>
            </a:pPr>
            <a:r>
              <a:rPr lang="en-US" sz="2199">
                <a:solidFill>
                  <a:srgbClr val="090847"/>
                </a:solidFill>
                <a:latin typeface="Open Sans Bold"/>
              </a:rPr>
              <a:t>Веселі, рухливі перерви в початковій школі. </a:t>
            </a:r>
          </a:p>
          <a:p>
            <a:pPr algn="just">
              <a:lnSpc>
                <a:spcPts val="3079"/>
              </a:lnSpc>
              <a:spcBef>
                <a:spcPct val="0"/>
              </a:spcBef>
            </a:pPr>
            <a:r>
              <a:rPr lang="en-US" sz="2199">
                <a:solidFill>
                  <a:srgbClr val="090847"/>
                </a:solidFill>
                <a:latin typeface="Open Sans Bold"/>
              </a:rPr>
              <a:t>«Олімпійські сузір’я»</a:t>
            </a:r>
          </a:p>
          <a:p>
            <a:pPr algn="just">
              <a:lnSpc>
                <a:spcPts val="3079"/>
              </a:lnSpc>
              <a:spcBef>
                <a:spcPct val="0"/>
              </a:spcBef>
            </a:pPr>
            <a:r>
              <a:rPr lang="en-US" sz="2199">
                <a:solidFill>
                  <a:srgbClr val="090847"/>
                </a:solidFill>
                <a:latin typeface="Open Sans Bold"/>
              </a:rPr>
              <a:t>Висвітлення на ФБ сторінці результатів досягнень з конкурсів, змагань, Всеукраїнських, учнівських олімпіад, захисту науково-дослідницьких робіт</a:t>
            </a:r>
          </a:p>
          <a:p>
            <a:pPr algn="just">
              <a:lnSpc>
                <a:spcPts val="3079"/>
              </a:lnSpc>
              <a:spcBef>
                <a:spcPct val="0"/>
              </a:spcBef>
            </a:pPr>
            <a:r>
              <a:rPr lang="en-US" sz="2199">
                <a:solidFill>
                  <a:srgbClr val="090847"/>
                </a:solidFill>
                <a:latin typeface="Open Sans Bold"/>
              </a:rPr>
              <a:t>«Партнерство в освіті»</a:t>
            </a:r>
          </a:p>
          <a:p>
            <a:pPr algn="just">
              <a:lnSpc>
                <a:spcPts val="3079"/>
              </a:lnSpc>
              <a:spcBef>
                <a:spcPct val="0"/>
              </a:spcBef>
            </a:pPr>
            <a:r>
              <a:rPr lang="en-US" sz="2199">
                <a:solidFill>
                  <a:srgbClr val="090847"/>
                </a:solidFill>
                <a:latin typeface="Open Sans Bold"/>
              </a:rPr>
              <a:t>Профілактичні бесіди щодо запобігання насильства серед молоді за участю поліцейського офіцера Клішковецької ТГ – Нагавички Ю.В.</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grpSp>
        <p:nvGrpSpPr>
          <p:cNvPr id="3" name="Group 3"/>
          <p:cNvGrpSpPr/>
          <p:nvPr/>
        </p:nvGrpSpPr>
        <p:grpSpPr>
          <a:xfrm>
            <a:off x="867875" y="-284249"/>
            <a:ext cx="17596189" cy="2051115"/>
            <a:chOff x="0" y="0"/>
            <a:chExt cx="4634387" cy="540211"/>
          </a:xfrm>
        </p:grpSpPr>
        <p:sp>
          <p:nvSpPr>
            <p:cNvPr id="4" name="Freeform 4"/>
            <p:cNvSpPr/>
            <p:nvPr/>
          </p:nvSpPr>
          <p:spPr>
            <a:xfrm>
              <a:off x="0" y="0"/>
              <a:ext cx="4634387" cy="540211"/>
            </a:xfrm>
            <a:custGeom>
              <a:avLst/>
              <a:gdLst/>
              <a:ahLst/>
              <a:cxnLst/>
              <a:rect l="l" t="t" r="r" b="b"/>
              <a:pathLst>
                <a:path w="4634387" h="540211">
                  <a:moveTo>
                    <a:pt x="0" y="0"/>
                  </a:moveTo>
                  <a:lnTo>
                    <a:pt x="4634387" y="0"/>
                  </a:lnTo>
                  <a:lnTo>
                    <a:pt x="4634387" y="540211"/>
                  </a:lnTo>
                  <a:lnTo>
                    <a:pt x="0" y="540211"/>
                  </a:lnTo>
                  <a:close/>
                </a:path>
              </a:pathLst>
            </a:custGeom>
            <a:solidFill>
              <a:srgbClr val="F1F1FF"/>
            </a:solidFill>
          </p:spPr>
        </p:sp>
        <p:sp>
          <p:nvSpPr>
            <p:cNvPr id="5" name="TextBox 5"/>
            <p:cNvSpPr txBox="1"/>
            <p:nvPr/>
          </p:nvSpPr>
          <p:spPr>
            <a:xfrm>
              <a:off x="0" y="-57150"/>
              <a:ext cx="4634387" cy="597361"/>
            </a:xfrm>
            <a:prstGeom prst="rect">
              <a:avLst/>
            </a:prstGeom>
          </p:spPr>
          <p:txBody>
            <a:bodyPr lIns="50800" tIns="50800" rIns="50800" bIns="50800" rtlCol="0" anchor="ctr"/>
            <a:lstStyle/>
            <a:p>
              <a:pPr algn="ctr">
                <a:lnSpc>
                  <a:spcPts val="3359"/>
                </a:lnSpc>
              </a:pPr>
              <a:endParaRPr/>
            </a:p>
          </p:txBody>
        </p:sp>
      </p:grpSp>
      <p:sp>
        <p:nvSpPr>
          <p:cNvPr id="6" name="AutoShape 6"/>
          <p:cNvSpPr/>
          <p:nvPr/>
        </p:nvSpPr>
        <p:spPr>
          <a:xfrm flipH="1" flipV="1">
            <a:off x="208" y="10191750"/>
            <a:ext cx="10892811" cy="47625"/>
          </a:xfrm>
          <a:prstGeom prst="line">
            <a:avLst/>
          </a:prstGeom>
          <a:ln w="95250" cap="rnd">
            <a:solidFill>
              <a:srgbClr val="090847"/>
            </a:solidFill>
            <a:prstDash val="solid"/>
            <a:headEnd type="none" w="sm" len="sm"/>
            <a:tailEnd type="none" w="sm" len="sm"/>
          </a:ln>
        </p:spPr>
      </p:sp>
      <p:sp>
        <p:nvSpPr>
          <p:cNvPr id="7" name="AutoShape 7"/>
          <p:cNvSpPr/>
          <p:nvPr/>
        </p:nvSpPr>
        <p:spPr>
          <a:xfrm rot="-10800000">
            <a:off x="14834018" y="5664304"/>
            <a:ext cx="2725739" cy="0"/>
          </a:xfrm>
          <a:prstGeom prst="line">
            <a:avLst/>
          </a:prstGeom>
          <a:ln w="95250" cap="rnd">
            <a:solidFill>
              <a:srgbClr val="090847"/>
            </a:solidFill>
            <a:prstDash val="solid"/>
            <a:headEnd type="none" w="sm" len="sm"/>
            <a:tailEnd type="none" w="sm" len="sm"/>
          </a:ln>
        </p:spPr>
      </p:sp>
      <p:sp>
        <p:nvSpPr>
          <p:cNvPr id="8" name="TextBox 8"/>
          <p:cNvSpPr txBox="1"/>
          <p:nvPr/>
        </p:nvSpPr>
        <p:spPr>
          <a:xfrm>
            <a:off x="2647975" y="183367"/>
            <a:ext cx="13703323" cy="1728766"/>
          </a:xfrm>
          <a:prstGeom prst="rect">
            <a:avLst/>
          </a:prstGeom>
        </p:spPr>
        <p:txBody>
          <a:bodyPr lIns="0" tIns="0" rIns="0" bIns="0" rtlCol="0" anchor="t">
            <a:spAutoFit/>
          </a:bodyPr>
          <a:lstStyle/>
          <a:p>
            <a:pPr algn="ctr">
              <a:lnSpc>
                <a:spcPts val="4535"/>
              </a:lnSpc>
            </a:pPr>
            <a:r>
              <a:rPr lang="en-US" sz="4123" spc="494">
                <a:solidFill>
                  <a:srgbClr val="090847"/>
                </a:solidFill>
                <a:latin typeface="Garet ExtraBold Bold"/>
              </a:rPr>
              <a:t>Виховна робота</a:t>
            </a:r>
          </a:p>
          <a:p>
            <a:pPr algn="ctr">
              <a:lnSpc>
                <a:spcPts val="4535"/>
              </a:lnSpc>
            </a:pPr>
            <a:r>
              <a:rPr lang="en-US" sz="4123" spc="494">
                <a:solidFill>
                  <a:srgbClr val="090847"/>
                </a:solidFill>
                <a:latin typeface="Garet ExtraBold Bold"/>
              </a:rPr>
              <a:t>Малинецький ЗЗСО І-ІІ ст.</a:t>
            </a:r>
          </a:p>
          <a:p>
            <a:pPr algn="ctr">
              <a:lnSpc>
                <a:spcPts val="4535"/>
              </a:lnSpc>
            </a:pPr>
            <a:endParaRPr lang="en-US" sz="4123" spc="494">
              <a:solidFill>
                <a:srgbClr val="090847"/>
              </a:solidFill>
              <a:latin typeface="Garet ExtraBold Bold"/>
            </a:endParaRPr>
          </a:p>
        </p:txBody>
      </p:sp>
      <p:sp>
        <p:nvSpPr>
          <p:cNvPr id="9" name="TextBox 9"/>
          <p:cNvSpPr txBox="1"/>
          <p:nvPr/>
        </p:nvSpPr>
        <p:spPr>
          <a:xfrm>
            <a:off x="1028700" y="1952942"/>
            <a:ext cx="17259300" cy="7990205"/>
          </a:xfrm>
          <a:prstGeom prst="rect">
            <a:avLst/>
          </a:prstGeom>
        </p:spPr>
        <p:txBody>
          <a:bodyPr lIns="0" tIns="0" rIns="0" bIns="0" rtlCol="0" anchor="t">
            <a:spAutoFit/>
          </a:bodyPr>
          <a:lstStyle/>
          <a:p>
            <a:pPr algn="l">
              <a:lnSpc>
                <a:spcPts val="3219"/>
              </a:lnSpc>
              <a:spcBef>
                <a:spcPct val="0"/>
              </a:spcBef>
            </a:pPr>
            <a:r>
              <a:rPr lang="en-US" sz="2299">
                <a:solidFill>
                  <a:srgbClr val="090847"/>
                </a:solidFill>
                <a:latin typeface="Open Sans Bold"/>
              </a:rPr>
              <a:t>За планом виховної роботи проводяться різноманітні заходи та форми роботи з реалізації Концепцій національно-патріотичного та громадянського виховання в закладі освіти, зокрема:</a:t>
            </a:r>
          </a:p>
          <a:p>
            <a:pPr algn="l">
              <a:lnSpc>
                <a:spcPts val="3219"/>
              </a:lnSpc>
              <a:spcBef>
                <a:spcPct val="0"/>
              </a:spcBef>
            </a:pPr>
            <a:r>
              <a:rPr lang="en-US" sz="2299">
                <a:solidFill>
                  <a:srgbClr val="090847"/>
                </a:solidFill>
                <a:latin typeface="Open Sans Bold"/>
              </a:rPr>
              <a:t>       заходи до Дня незалежності України; </a:t>
            </a:r>
          </a:p>
          <a:p>
            <a:pPr algn="l">
              <a:lnSpc>
                <a:spcPts val="3219"/>
              </a:lnSpc>
              <a:spcBef>
                <a:spcPct val="0"/>
              </a:spcBef>
            </a:pPr>
            <a:r>
              <a:rPr lang="en-US" sz="2299">
                <a:solidFill>
                  <a:srgbClr val="090847"/>
                </a:solidFill>
                <a:latin typeface="Open Sans Bold"/>
              </a:rPr>
              <a:t>        Дня  партизанської слави;</a:t>
            </a:r>
          </a:p>
          <a:p>
            <a:pPr algn="l">
              <a:lnSpc>
                <a:spcPts val="3219"/>
              </a:lnSpc>
              <a:spcBef>
                <a:spcPct val="0"/>
              </a:spcBef>
            </a:pPr>
            <a:r>
              <a:rPr lang="en-US" sz="2299">
                <a:solidFill>
                  <a:srgbClr val="090847"/>
                </a:solidFill>
                <a:latin typeface="Open Sans Bold"/>
              </a:rPr>
              <a:t>        Дня захисника та захисниць України;</a:t>
            </a:r>
          </a:p>
          <a:p>
            <a:pPr algn="l">
              <a:lnSpc>
                <a:spcPts val="3219"/>
              </a:lnSpc>
              <a:spcBef>
                <a:spcPct val="0"/>
              </a:spcBef>
            </a:pPr>
            <a:r>
              <a:rPr lang="en-US" sz="2299">
                <a:solidFill>
                  <a:srgbClr val="090847"/>
                </a:solidFill>
                <a:latin typeface="Open Sans Bold"/>
              </a:rPr>
              <a:t>        Дня визволення України від фашистських загарбників;</a:t>
            </a:r>
          </a:p>
          <a:p>
            <a:pPr algn="l">
              <a:lnSpc>
                <a:spcPts val="3219"/>
              </a:lnSpc>
              <a:spcBef>
                <a:spcPct val="0"/>
              </a:spcBef>
            </a:pPr>
            <a:r>
              <a:rPr lang="en-US" sz="2299">
                <a:solidFill>
                  <a:srgbClr val="090847"/>
                </a:solidFill>
                <a:latin typeface="Open Sans Bold"/>
              </a:rPr>
              <a:t>       Дня Гідності і Свободи;</a:t>
            </a:r>
          </a:p>
          <a:p>
            <a:pPr algn="l">
              <a:lnSpc>
                <a:spcPts val="3219"/>
              </a:lnSpc>
              <a:spcBef>
                <a:spcPct val="0"/>
              </a:spcBef>
            </a:pPr>
            <a:r>
              <a:rPr lang="en-US" sz="2299">
                <a:solidFill>
                  <a:srgbClr val="090847"/>
                </a:solidFill>
                <a:latin typeface="Open Sans Bold"/>
              </a:rPr>
              <a:t>       Дня пам’яті жертв Голодомору;</a:t>
            </a:r>
          </a:p>
          <a:p>
            <a:pPr algn="l">
              <a:lnSpc>
                <a:spcPts val="3219"/>
              </a:lnSpc>
              <a:spcBef>
                <a:spcPct val="0"/>
              </a:spcBef>
            </a:pPr>
            <a:r>
              <a:rPr lang="en-US" sz="2299">
                <a:solidFill>
                  <a:srgbClr val="090847"/>
                </a:solidFill>
                <a:latin typeface="Open Sans Bold"/>
              </a:rPr>
              <a:t>        Дня збройних сил України; </a:t>
            </a:r>
          </a:p>
          <a:p>
            <a:pPr algn="l">
              <a:lnSpc>
                <a:spcPts val="3219"/>
              </a:lnSpc>
              <a:spcBef>
                <a:spcPct val="0"/>
              </a:spcBef>
            </a:pPr>
            <a:r>
              <a:rPr lang="en-US" sz="2299">
                <a:solidFill>
                  <a:srgbClr val="090847"/>
                </a:solidFill>
                <a:latin typeface="Open Sans Bold"/>
              </a:rPr>
              <a:t>        Дня Соборності;</a:t>
            </a:r>
          </a:p>
          <a:p>
            <a:pPr algn="l">
              <a:lnSpc>
                <a:spcPts val="3219"/>
              </a:lnSpc>
              <a:spcBef>
                <a:spcPct val="0"/>
              </a:spcBef>
            </a:pPr>
            <a:r>
              <a:rPr lang="en-US" sz="2299">
                <a:solidFill>
                  <a:srgbClr val="090847"/>
                </a:solidFill>
                <a:latin typeface="Open Sans Bold"/>
              </a:rPr>
              <a:t>         Дня пам’яті жертв Голокосту;</a:t>
            </a:r>
          </a:p>
          <a:p>
            <a:pPr algn="l">
              <a:lnSpc>
                <a:spcPts val="3219"/>
              </a:lnSpc>
              <a:spcBef>
                <a:spcPct val="0"/>
              </a:spcBef>
            </a:pPr>
            <a:r>
              <a:rPr lang="en-US" sz="2299">
                <a:solidFill>
                  <a:srgbClr val="090847"/>
                </a:solidFill>
                <a:latin typeface="Open Sans Bold"/>
              </a:rPr>
              <a:t>         Дня пам’яті героїв, що полягли під Крутами;</a:t>
            </a:r>
          </a:p>
          <a:p>
            <a:pPr algn="l">
              <a:lnSpc>
                <a:spcPts val="3219"/>
              </a:lnSpc>
              <a:spcBef>
                <a:spcPct val="0"/>
              </a:spcBef>
            </a:pPr>
            <a:r>
              <a:rPr lang="en-US" sz="2299">
                <a:solidFill>
                  <a:srgbClr val="090847"/>
                </a:solidFill>
                <a:latin typeface="Open Sans Bold"/>
              </a:rPr>
              <a:t>         Дня Героїв Небесної Сотні;</a:t>
            </a:r>
          </a:p>
          <a:p>
            <a:pPr algn="l">
              <a:lnSpc>
                <a:spcPts val="3219"/>
              </a:lnSpc>
              <a:spcBef>
                <a:spcPct val="0"/>
              </a:spcBef>
            </a:pPr>
            <a:r>
              <a:rPr lang="en-US" sz="2299">
                <a:solidFill>
                  <a:srgbClr val="090847"/>
                </a:solidFill>
                <a:latin typeface="Open Sans Bold"/>
              </a:rPr>
              <a:t>         Дня пам'ятi та примирення.</a:t>
            </a:r>
          </a:p>
          <a:p>
            <a:pPr algn="l">
              <a:lnSpc>
                <a:spcPts val="3219"/>
              </a:lnSpc>
              <a:spcBef>
                <a:spcPct val="0"/>
              </a:spcBef>
            </a:pPr>
            <a:r>
              <a:rPr lang="en-US" sz="2299">
                <a:solidFill>
                  <a:srgbClr val="090847"/>
                </a:solidFill>
                <a:latin typeface="Open Sans Bold"/>
              </a:rPr>
              <a:t>Всеукраїнська акція «Засвіти свічку», Акція до Дня пам’яті  та примирення  .</a:t>
            </a:r>
          </a:p>
          <a:p>
            <a:pPr algn="l">
              <a:lnSpc>
                <a:spcPts val="3219"/>
              </a:lnSpc>
              <a:spcBef>
                <a:spcPct val="0"/>
              </a:spcBef>
            </a:pPr>
            <a:r>
              <a:rPr lang="en-US" sz="2299">
                <a:solidFill>
                  <a:srgbClr val="090847"/>
                </a:solidFill>
                <a:latin typeface="Open Sans Bold"/>
              </a:rPr>
              <a:t>Флешмоб #Мандруй Україною до Дня туризму, челендж «Хустку одягаю – перемогу закликаю» до Дня Української хустки, Відеочелендж «Дякую ЗСУ за мирне небо», інформаційна акція «Я маю право…», флешмоб на захист української мови «Без мови немає держави», флешмоб «Об’єднані Україною» (до Дня єднання), Акція «Нескорені. Пишаємося, боремося, чекаємо»(до Дня Добровольця), Флешмоб «Вишиванка – мій генетичний код» (до Дня Вишиванки), тощо.</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grpSp>
        <p:nvGrpSpPr>
          <p:cNvPr id="3" name="Group 3"/>
          <p:cNvGrpSpPr/>
          <p:nvPr/>
        </p:nvGrpSpPr>
        <p:grpSpPr>
          <a:xfrm>
            <a:off x="867875" y="-284249"/>
            <a:ext cx="17596189" cy="2051115"/>
            <a:chOff x="0" y="0"/>
            <a:chExt cx="4634387" cy="540211"/>
          </a:xfrm>
        </p:grpSpPr>
        <p:sp>
          <p:nvSpPr>
            <p:cNvPr id="4" name="Freeform 4"/>
            <p:cNvSpPr/>
            <p:nvPr/>
          </p:nvSpPr>
          <p:spPr>
            <a:xfrm>
              <a:off x="0" y="0"/>
              <a:ext cx="4634387" cy="540211"/>
            </a:xfrm>
            <a:custGeom>
              <a:avLst/>
              <a:gdLst/>
              <a:ahLst/>
              <a:cxnLst/>
              <a:rect l="l" t="t" r="r" b="b"/>
              <a:pathLst>
                <a:path w="4634387" h="540211">
                  <a:moveTo>
                    <a:pt x="0" y="0"/>
                  </a:moveTo>
                  <a:lnTo>
                    <a:pt x="4634387" y="0"/>
                  </a:lnTo>
                  <a:lnTo>
                    <a:pt x="4634387" y="540211"/>
                  </a:lnTo>
                  <a:lnTo>
                    <a:pt x="0" y="540211"/>
                  </a:lnTo>
                  <a:close/>
                </a:path>
              </a:pathLst>
            </a:custGeom>
            <a:solidFill>
              <a:srgbClr val="F1F1FF"/>
            </a:solidFill>
          </p:spPr>
        </p:sp>
        <p:sp>
          <p:nvSpPr>
            <p:cNvPr id="5" name="TextBox 5"/>
            <p:cNvSpPr txBox="1"/>
            <p:nvPr/>
          </p:nvSpPr>
          <p:spPr>
            <a:xfrm>
              <a:off x="0" y="-57150"/>
              <a:ext cx="4634387" cy="597361"/>
            </a:xfrm>
            <a:prstGeom prst="rect">
              <a:avLst/>
            </a:prstGeom>
          </p:spPr>
          <p:txBody>
            <a:bodyPr lIns="50800" tIns="50800" rIns="50800" bIns="50800" rtlCol="0" anchor="ctr"/>
            <a:lstStyle/>
            <a:p>
              <a:pPr algn="ctr">
                <a:lnSpc>
                  <a:spcPts val="3359"/>
                </a:lnSpc>
              </a:pPr>
              <a:endParaRPr/>
            </a:p>
          </p:txBody>
        </p:sp>
      </p:grpSp>
      <p:sp>
        <p:nvSpPr>
          <p:cNvPr id="6" name="AutoShape 6"/>
          <p:cNvSpPr/>
          <p:nvPr/>
        </p:nvSpPr>
        <p:spPr>
          <a:xfrm flipH="1" flipV="1">
            <a:off x="208" y="10191750"/>
            <a:ext cx="10892811" cy="47625"/>
          </a:xfrm>
          <a:prstGeom prst="line">
            <a:avLst/>
          </a:prstGeom>
          <a:ln w="95250" cap="rnd">
            <a:solidFill>
              <a:srgbClr val="090847"/>
            </a:solidFill>
            <a:prstDash val="solid"/>
            <a:headEnd type="none" w="sm" len="sm"/>
            <a:tailEnd type="none" w="sm" len="sm"/>
          </a:ln>
        </p:spPr>
      </p:sp>
      <p:sp>
        <p:nvSpPr>
          <p:cNvPr id="7" name="AutoShape 7"/>
          <p:cNvSpPr/>
          <p:nvPr/>
        </p:nvSpPr>
        <p:spPr>
          <a:xfrm rot="-10800000">
            <a:off x="14834018" y="5664304"/>
            <a:ext cx="2725739" cy="0"/>
          </a:xfrm>
          <a:prstGeom prst="line">
            <a:avLst/>
          </a:prstGeom>
          <a:ln w="95250" cap="rnd">
            <a:solidFill>
              <a:srgbClr val="090847"/>
            </a:solidFill>
            <a:prstDash val="solid"/>
            <a:headEnd type="none" w="sm" len="sm"/>
            <a:tailEnd type="none" w="sm" len="sm"/>
          </a:ln>
        </p:spPr>
      </p:sp>
      <p:sp>
        <p:nvSpPr>
          <p:cNvPr id="8" name="TextBox 8"/>
          <p:cNvSpPr txBox="1"/>
          <p:nvPr/>
        </p:nvSpPr>
        <p:spPr>
          <a:xfrm>
            <a:off x="2647975" y="183367"/>
            <a:ext cx="13703323" cy="1728766"/>
          </a:xfrm>
          <a:prstGeom prst="rect">
            <a:avLst/>
          </a:prstGeom>
        </p:spPr>
        <p:txBody>
          <a:bodyPr lIns="0" tIns="0" rIns="0" bIns="0" rtlCol="0" anchor="t">
            <a:spAutoFit/>
          </a:bodyPr>
          <a:lstStyle/>
          <a:p>
            <a:pPr algn="ctr">
              <a:lnSpc>
                <a:spcPts val="4535"/>
              </a:lnSpc>
            </a:pPr>
            <a:r>
              <a:rPr lang="en-US" sz="4123" spc="494">
                <a:solidFill>
                  <a:srgbClr val="090847"/>
                </a:solidFill>
                <a:latin typeface="Garet ExtraBold Bold"/>
              </a:rPr>
              <a:t>Виховна робота</a:t>
            </a:r>
          </a:p>
          <a:p>
            <a:pPr algn="ctr">
              <a:lnSpc>
                <a:spcPts val="4535"/>
              </a:lnSpc>
            </a:pPr>
            <a:r>
              <a:rPr lang="en-US" sz="4123" spc="494">
                <a:solidFill>
                  <a:srgbClr val="090847"/>
                </a:solidFill>
                <a:latin typeface="Garet ExtraBold Bold"/>
              </a:rPr>
              <a:t>Малинецький ЗЗСО І-ІІ ст.</a:t>
            </a:r>
          </a:p>
          <a:p>
            <a:pPr algn="ctr">
              <a:lnSpc>
                <a:spcPts val="4535"/>
              </a:lnSpc>
            </a:pPr>
            <a:endParaRPr lang="en-US" sz="4123" spc="494">
              <a:solidFill>
                <a:srgbClr val="090847"/>
              </a:solidFill>
              <a:latin typeface="Garet ExtraBold Bold"/>
            </a:endParaRPr>
          </a:p>
        </p:txBody>
      </p:sp>
      <p:sp>
        <p:nvSpPr>
          <p:cNvPr id="9" name="TextBox 9"/>
          <p:cNvSpPr txBox="1"/>
          <p:nvPr/>
        </p:nvSpPr>
        <p:spPr>
          <a:xfrm>
            <a:off x="355637" y="2645410"/>
            <a:ext cx="18288000" cy="4939031"/>
          </a:xfrm>
          <a:prstGeom prst="rect">
            <a:avLst/>
          </a:prstGeom>
        </p:spPr>
        <p:txBody>
          <a:bodyPr lIns="0" tIns="0" rIns="0" bIns="0" rtlCol="0" anchor="t">
            <a:spAutoFit/>
          </a:bodyPr>
          <a:lstStyle/>
          <a:p>
            <a:pPr algn="l">
              <a:lnSpc>
                <a:spcPts val="3919"/>
              </a:lnSpc>
              <a:spcBef>
                <a:spcPct val="0"/>
              </a:spcBef>
            </a:pPr>
            <a:r>
              <a:rPr lang="en-US" sz="2799">
                <a:solidFill>
                  <a:srgbClr val="090847"/>
                </a:solidFill>
                <a:latin typeface="Open Sans Bold"/>
              </a:rPr>
              <a:t>Уроки звитяги  по класах «Сила нескорених!»,  «УПА – героїчна боротьба в історії України», «Перемога в ім’я життя», «Збройні сили України – захисники і опора країни», «Україна. Поступ свободи», «Мужність та відвага крізь віки»,  «Героїзм українських волонтерів», «Доброволець – герой сьогодення»,   «Народ мій завжди є, народ мій завжди буде», «Пам’ять заради майбутнього», «Нація нескорених: від козацтва до сьогодення»</a:t>
            </a:r>
          </a:p>
          <a:p>
            <a:pPr algn="l">
              <a:lnSpc>
                <a:spcPts val="3919"/>
              </a:lnSpc>
              <a:spcBef>
                <a:spcPct val="0"/>
              </a:spcBef>
            </a:pPr>
            <a:r>
              <a:rPr lang="en-US" sz="2799">
                <a:solidFill>
                  <a:srgbClr val="090847"/>
                </a:solidFill>
                <a:latin typeface="Open Sans Bold"/>
              </a:rPr>
              <a:t>Заходи до дня державного герба та гімну України.</a:t>
            </a:r>
          </a:p>
          <a:p>
            <a:pPr algn="l">
              <a:lnSpc>
                <a:spcPts val="3919"/>
              </a:lnSpc>
              <a:spcBef>
                <a:spcPct val="0"/>
              </a:spcBef>
            </a:pPr>
            <a:r>
              <a:rPr lang="en-US" sz="2799">
                <a:solidFill>
                  <a:srgbClr val="090847"/>
                </a:solidFill>
                <a:latin typeface="Open Sans Bold"/>
              </a:rPr>
              <a:t>Заходи до Міжнародного дня визволення в'язнів нацистських Концтаборів. </a:t>
            </a:r>
          </a:p>
          <a:p>
            <a:pPr algn="l">
              <a:lnSpc>
                <a:spcPts val="3919"/>
              </a:lnSpc>
              <a:spcBef>
                <a:spcPct val="0"/>
              </a:spcBef>
            </a:pPr>
            <a:r>
              <a:rPr lang="en-US" sz="2799">
                <a:solidFill>
                  <a:srgbClr val="090847"/>
                </a:solidFill>
                <a:latin typeface="Open Sans Bold"/>
              </a:rPr>
              <a:t>Заходи в рамках місячника громадського виховання, зокрема проведено годинаи спілкування по класах « Мої права і обов'язки», волонтерські акції «Маскувальна сітка», "Зігрій захисника", "Окопні свічки".</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0F5FF"/>
        </a:solidFill>
        <a:effectLst/>
      </p:bgPr>
    </p:bg>
    <p:spTree>
      <p:nvGrpSpPr>
        <p:cNvPr id="1" name=""/>
        <p:cNvGrpSpPr/>
        <p:nvPr/>
      </p:nvGrpSpPr>
      <p:grpSpPr>
        <a:xfrm>
          <a:off x="0" y="0"/>
          <a:ext cx="0" cy="0"/>
          <a:chOff x="0" y="0"/>
          <a:chExt cx="0" cy="0"/>
        </a:xfrm>
      </p:grpSpPr>
      <p:sp>
        <p:nvSpPr>
          <p:cNvPr id="2" name="Freeform 2"/>
          <p:cNvSpPr/>
          <p:nvPr/>
        </p:nvSpPr>
        <p:spPr>
          <a:xfrm>
            <a:off x="15454689" y="-577790"/>
            <a:ext cx="3609221" cy="3642232"/>
          </a:xfrm>
          <a:custGeom>
            <a:avLst/>
            <a:gdLst/>
            <a:ahLst/>
            <a:cxnLst/>
            <a:rect l="l" t="t" r="r" b="b"/>
            <a:pathLst>
              <a:path w="3609221" h="3642232">
                <a:moveTo>
                  <a:pt x="0" y="0"/>
                </a:moveTo>
                <a:lnTo>
                  <a:pt x="3609222" y="0"/>
                </a:lnTo>
                <a:lnTo>
                  <a:pt x="3609222" y="3642233"/>
                </a:lnTo>
                <a:lnTo>
                  <a:pt x="0" y="36422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136837" y="-14214"/>
            <a:ext cx="6014326" cy="1257541"/>
          </a:xfrm>
          <a:custGeom>
            <a:avLst/>
            <a:gdLst/>
            <a:ahLst/>
            <a:cxnLst/>
            <a:rect l="l" t="t" r="r" b="b"/>
            <a:pathLst>
              <a:path w="6014326" h="1257541">
                <a:moveTo>
                  <a:pt x="0" y="0"/>
                </a:moveTo>
                <a:lnTo>
                  <a:pt x="6014326" y="0"/>
                </a:lnTo>
                <a:lnTo>
                  <a:pt x="6014326" y="1257541"/>
                </a:lnTo>
                <a:lnTo>
                  <a:pt x="0" y="12575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flipH="1">
            <a:off x="-317920" y="8148013"/>
            <a:ext cx="4591327" cy="2890158"/>
          </a:xfrm>
          <a:custGeom>
            <a:avLst/>
            <a:gdLst/>
            <a:ahLst/>
            <a:cxnLst/>
            <a:rect l="l" t="t" r="r" b="b"/>
            <a:pathLst>
              <a:path w="4591327" h="2890158">
                <a:moveTo>
                  <a:pt x="4591327" y="0"/>
                </a:moveTo>
                <a:lnTo>
                  <a:pt x="0" y="0"/>
                </a:lnTo>
                <a:lnTo>
                  <a:pt x="0" y="2890158"/>
                </a:lnTo>
                <a:lnTo>
                  <a:pt x="4591327" y="2890158"/>
                </a:lnTo>
                <a:lnTo>
                  <a:pt x="4591327"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4014593" y="8148013"/>
            <a:ext cx="4591327" cy="2890158"/>
          </a:xfrm>
          <a:custGeom>
            <a:avLst/>
            <a:gdLst/>
            <a:ahLst/>
            <a:cxnLst/>
            <a:rect l="l" t="t" r="r" b="b"/>
            <a:pathLst>
              <a:path w="4591327" h="2890158">
                <a:moveTo>
                  <a:pt x="0" y="0"/>
                </a:moveTo>
                <a:lnTo>
                  <a:pt x="4591327" y="0"/>
                </a:lnTo>
                <a:lnTo>
                  <a:pt x="4591327" y="2890158"/>
                </a:lnTo>
                <a:lnTo>
                  <a:pt x="0" y="28901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3145415" y="1243327"/>
            <a:ext cx="13164841" cy="9043673"/>
          </a:xfrm>
          <a:custGeom>
            <a:avLst/>
            <a:gdLst/>
            <a:ahLst/>
            <a:cxnLst/>
            <a:rect l="l" t="t" r="r" b="b"/>
            <a:pathLst>
              <a:path w="13164841" h="9043673">
                <a:moveTo>
                  <a:pt x="0" y="0"/>
                </a:moveTo>
                <a:lnTo>
                  <a:pt x="13164841" y="0"/>
                </a:lnTo>
                <a:lnTo>
                  <a:pt x="13164841" y="9043673"/>
                </a:lnTo>
                <a:lnTo>
                  <a:pt x="0" y="9043673"/>
                </a:lnTo>
                <a:lnTo>
                  <a:pt x="0" y="0"/>
                </a:lnTo>
                <a:close/>
              </a:path>
            </a:pathLst>
          </a:custGeom>
          <a:blipFill>
            <a:blip r:embed="rId8"/>
            <a:stretch>
              <a:fillRect/>
            </a:stretch>
          </a:blipFill>
        </p:spPr>
      </p:sp>
      <p:sp>
        <p:nvSpPr>
          <p:cNvPr id="7" name="TextBox 7"/>
          <p:cNvSpPr txBox="1"/>
          <p:nvPr/>
        </p:nvSpPr>
        <p:spPr>
          <a:xfrm>
            <a:off x="6529616" y="-3157"/>
            <a:ext cx="5621547" cy="1025875"/>
          </a:xfrm>
          <a:prstGeom prst="rect">
            <a:avLst/>
          </a:prstGeom>
        </p:spPr>
        <p:txBody>
          <a:bodyPr lIns="0" tIns="0" rIns="0" bIns="0" rtlCol="0" anchor="t">
            <a:spAutoFit/>
          </a:bodyPr>
          <a:lstStyle/>
          <a:p>
            <a:pPr algn="l">
              <a:lnSpc>
                <a:spcPts val="7552"/>
              </a:lnSpc>
            </a:pPr>
            <a:r>
              <a:rPr lang="en-US" sz="5394">
                <a:solidFill>
                  <a:srgbClr val="FFFFFF"/>
                </a:solidFill>
                <a:latin typeface="Adore The World"/>
              </a:rPr>
              <a:t>ШТАТНИЙ РОЗПИС</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grpSp>
        <p:nvGrpSpPr>
          <p:cNvPr id="3" name="Group 3"/>
          <p:cNvGrpSpPr/>
          <p:nvPr/>
        </p:nvGrpSpPr>
        <p:grpSpPr>
          <a:xfrm>
            <a:off x="867875" y="-284249"/>
            <a:ext cx="17596189" cy="2051115"/>
            <a:chOff x="0" y="0"/>
            <a:chExt cx="4634387" cy="540211"/>
          </a:xfrm>
        </p:grpSpPr>
        <p:sp>
          <p:nvSpPr>
            <p:cNvPr id="4" name="Freeform 4"/>
            <p:cNvSpPr/>
            <p:nvPr/>
          </p:nvSpPr>
          <p:spPr>
            <a:xfrm>
              <a:off x="0" y="0"/>
              <a:ext cx="4634387" cy="540211"/>
            </a:xfrm>
            <a:custGeom>
              <a:avLst/>
              <a:gdLst/>
              <a:ahLst/>
              <a:cxnLst/>
              <a:rect l="l" t="t" r="r" b="b"/>
              <a:pathLst>
                <a:path w="4634387" h="540211">
                  <a:moveTo>
                    <a:pt x="0" y="0"/>
                  </a:moveTo>
                  <a:lnTo>
                    <a:pt x="4634387" y="0"/>
                  </a:lnTo>
                  <a:lnTo>
                    <a:pt x="4634387" y="540211"/>
                  </a:lnTo>
                  <a:lnTo>
                    <a:pt x="0" y="540211"/>
                  </a:lnTo>
                  <a:close/>
                </a:path>
              </a:pathLst>
            </a:custGeom>
            <a:solidFill>
              <a:srgbClr val="F1F1FF"/>
            </a:solidFill>
          </p:spPr>
        </p:sp>
        <p:sp>
          <p:nvSpPr>
            <p:cNvPr id="5" name="TextBox 5"/>
            <p:cNvSpPr txBox="1"/>
            <p:nvPr/>
          </p:nvSpPr>
          <p:spPr>
            <a:xfrm>
              <a:off x="0" y="-57150"/>
              <a:ext cx="4634387" cy="597361"/>
            </a:xfrm>
            <a:prstGeom prst="rect">
              <a:avLst/>
            </a:prstGeom>
          </p:spPr>
          <p:txBody>
            <a:bodyPr lIns="50800" tIns="50800" rIns="50800" bIns="50800" rtlCol="0" anchor="ctr"/>
            <a:lstStyle/>
            <a:p>
              <a:pPr algn="ctr">
                <a:lnSpc>
                  <a:spcPts val="3359"/>
                </a:lnSpc>
              </a:pPr>
              <a:endParaRPr/>
            </a:p>
          </p:txBody>
        </p:sp>
      </p:grpSp>
      <p:sp>
        <p:nvSpPr>
          <p:cNvPr id="6" name="AutoShape 6"/>
          <p:cNvSpPr/>
          <p:nvPr/>
        </p:nvSpPr>
        <p:spPr>
          <a:xfrm flipH="1" flipV="1">
            <a:off x="208" y="10191750"/>
            <a:ext cx="10892811" cy="47625"/>
          </a:xfrm>
          <a:prstGeom prst="line">
            <a:avLst/>
          </a:prstGeom>
          <a:ln w="95250" cap="rnd">
            <a:solidFill>
              <a:srgbClr val="090847"/>
            </a:solidFill>
            <a:prstDash val="solid"/>
            <a:headEnd type="none" w="sm" len="sm"/>
            <a:tailEnd type="none" w="sm" len="sm"/>
          </a:ln>
        </p:spPr>
      </p:sp>
      <p:sp>
        <p:nvSpPr>
          <p:cNvPr id="7" name="AutoShape 7"/>
          <p:cNvSpPr/>
          <p:nvPr/>
        </p:nvSpPr>
        <p:spPr>
          <a:xfrm rot="-10800000">
            <a:off x="14834018" y="5664304"/>
            <a:ext cx="2725739" cy="0"/>
          </a:xfrm>
          <a:prstGeom prst="line">
            <a:avLst/>
          </a:prstGeom>
          <a:ln w="95250" cap="rnd">
            <a:solidFill>
              <a:srgbClr val="090847"/>
            </a:solidFill>
            <a:prstDash val="solid"/>
            <a:headEnd type="none" w="sm" len="sm"/>
            <a:tailEnd type="none" w="sm" len="sm"/>
          </a:ln>
        </p:spPr>
      </p:sp>
      <p:sp>
        <p:nvSpPr>
          <p:cNvPr id="8" name="TextBox 8"/>
          <p:cNvSpPr txBox="1"/>
          <p:nvPr/>
        </p:nvSpPr>
        <p:spPr>
          <a:xfrm>
            <a:off x="2647975" y="183367"/>
            <a:ext cx="13703323" cy="585766"/>
          </a:xfrm>
          <a:prstGeom prst="rect">
            <a:avLst/>
          </a:prstGeom>
        </p:spPr>
        <p:txBody>
          <a:bodyPr lIns="0" tIns="0" rIns="0" bIns="0" rtlCol="0" anchor="t">
            <a:spAutoFit/>
          </a:bodyPr>
          <a:lstStyle/>
          <a:p>
            <a:pPr algn="ctr">
              <a:lnSpc>
                <a:spcPts val="4535"/>
              </a:lnSpc>
            </a:pPr>
            <a:r>
              <a:rPr lang="en-US" sz="4123" spc="494">
                <a:solidFill>
                  <a:srgbClr val="090847"/>
                </a:solidFill>
                <a:latin typeface="Garet ExtraBold Bold"/>
              </a:rPr>
              <a:t>Учнівське самоврядування</a:t>
            </a:r>
          </a:p>
        </p:txBody>
      </p:sp>
      <p:sp>
        <p:nvSpPr>
          <p:cNvPr id="9" name="TextBox 9"/>
          <p:cNvSpPr txBox="1"/>
          <p:nvPr/>
        </p:nvSpPr>
        <p:spPr>
          <a:xfrm>
            <a:off x="867875" y="1413956"/>
            <a:ext cx="16992344" cy="6951839"/>
          </a:xfrm>
          <a:prstGeom prst="rect">
            <a:avLst/>
          </a:prstGeom>
        </p:spPr>
        <p:txBody>
          <a:bodyPr lIns="0" tIns="0" rIns="0" bIns="0" rtlCol="0" anchor="t">
            <a:spAutoFit/>
          </a:bodyPr>
          <a:lstStyle/>
          <a:p>
            <a:pPr algn="l">
              <a:lnSpc>
                <a:spcPts val="4949"/>
              </a:lnSpc>
              <a:spcBef>
                <a:spcPct val="0"/>
              </a:spcBef>
            </a:pPr>
            <a:r>
              <a:rPr lang="en-US" sz="3535" dirty="0" err="1">
                <a:solidFill>
                  <a:srgbClr val="090847"/>
                </a:solidFill>
                <a:latin typeface="Open Sans Bold"/>
              </a:rPr>
              <a:t>Президенти</a:t>
            </a:r>
            <a:r>
              <a:rPr lang="en-US" sz="3535" dirty="0">
                <a:solidFill>
                  <a:srgbClr val="090847"/>
                </a:solidFill>
                <a:latin typeface="Open Sans Bold"/>
              </a:rPr>
              <a:t>:</a:t>
            </a:r>
          </a:p>
          <a:p>
            <a:pPr algn="l">
              <a:lnSpc>
                <a:spcPts val="3829"/>
              </a:lnSpc>
              <a:spcBef>
                <a:spcPct val="0"/>
              </a:spcBef>
            </a:pPr>
            <a:r>
              <a:rPr lang="en-US" sz="2735" dirty="0" err="1">
                <a:solidFill>
                  <a:srgbClr val="090847"/>
                </a:solidFill>
                <a:latin typeface="Open Sans Light"/>
              </a:rPr>
              <a:t>Шампанський</a:t>
            </a:r>
            <a:r>
              <a:rPr lang="en-US" sz="2735" dirty="0">
                <a:solidFill>
                  <a:srgbClr val="090847"/>
                </a:solidFill>
                <a:latin typeface="Open Sans Light"/>
              </a:rPr>
              <a:t> </a:t>
            </a:r>
            <a:r>
              <a:rPr lang="en-US" sz="2735" dirty="0" err="1">
                <a:solidFill>
                  <a:srgbClr val="090847"/>
                </a:solidFill>
                <a:latin typeface="Open Sans Light"/>
              </a:rPr>
              <a:t>Владислав</a:t>
            </a:r>
            <a:r>
              <a:rPr lang="en-US" sz="2735" dirty="0">
                <a:solidFill>
                  <a:srgbClr val="090847"/>
                </a:solidFill>
                <a:latin typeface="Open Sans Light"/>
              </a:rPr>
              <a:t>, </a:t>
            </a:r>
            <a:r>
              <a:rPr lang="en-US" sz="2735" dirty="0" err="1">
                <a:solidFill>
                  <a:srgbClr val="090847"/>
                </a:solidFill>
                <a:latin typeface="Open Sans Light"/>
              </a:rPr>
              <a:t>Федоруца</a:t>
            </a:r>
            <a:r>
              <a:rPr lang="en-US" sz="2735" dirty="0">
                <a:solidFill>
                  <a:srgbClr val="090847"/>
                </a:solidFill>
                <a:latin typeface="Open Sans Light"/>
              </a:rPr>
              <a:t> </a:t>
            </a:r>
            <a:r>
              <a:rPr lang="en-US" sz="2735" dirty="0" err="1">
                <a:solidFill>
                  <a:srgbClr val="090847"/>
                </a:solidFill>
                <a:latin typeface="Open Sans Light"/>
              </a:rPr>
              <a:t>Елеонора</a:t>
            </a:r>
            <a:endParaRPr lang="en-US" sz="2735" dirty="0">
              <a:solidFill>
                <a:srgbClr val="090847"/>
              </a:solidFill>
              <a:latin typeface="Open Sans Light"/>
            </a:endParaRPr>
          </a:p>
          <a:p>
            <a:pPr algn="l">
              <a:lnSpc>
                <a:spcPts val="4669"/>
              </a:lnSpc>
              <a:spcBef>
                <a:spcPct val="0"/>
              </a:spcBef>
            </a:pPr>
            <a:r>
              <a:rPr lang="en-US" sz="3335" dirty="0" err="1">
                <a:solidFill>
                  <a:srgbClr val="090847"/>
                </a:solidFill>
                <a:latin typeface="Open Sans Bold"/>
              </a:rPr>
              <a:t>Актив</a:t>
            </a:r>
            <a:r>
              <a:rPr lang="en-US" sz="3335" dirty="0">
                <a:solidFill>
                  <a:srgbClr val="090847"/>
                </a:solidFill>
                <a:latin typeface="Open Sans Bold"/>
              </a:rPr>
              <a:t> </a:t>
            </a:r>
            <a:r>
              <a:rPr lang="en-US" sz="3335" dirty="0" err="1">
                <a:solidFill>
                  <a:srgbClr val="090847"/>
                </a:solidFill>
                <a:latin typeface="Open Sans Bold"/>
              </a:rPr>
              <a:t>самоврядування</a:t>
            </a:r>
            <a:r>
              <a:rPr lang="en-US" sz="3335" dirty="0">
                <a:solidFill>
                  <a:srgbClr val="090847"/>
                </a:solidFill>
                <a:latin typeface="Open Sans Bold"/>
              </a:rPr>
              <a:t>: </a:t>
            </a:r>
            <a:r>
              <a:rPr lang="en-US" sz="3335" dirty="0" err="1">
                <a:solidFill>
                  <a:srgbClr val="090847"/>
                </a:solidFill>
                <a:latin typeface="Open Sans Light"/>
              </a:rPr>
              <a:t>Мельник</a:t>
            </a:r>
            <a:r>
              <a:rPr lang="en-US" sz="3335" dirty="0">
                <a:solidFill>
                  <a:srgbClr val="090847"/>
                </a:solidFill>
                <a:latin typeface="Open Sans Light"/>
              </a:rPr>
              <a:t> </a:t>
            </a:r>
            <a:r>
              <a:rPr lang="en-US" sz="3335" dirty="0" err="1">
                <a:solidFill>
                  <a:srgbClr val="090847"/>
                </a:solidFill>
                <a:latin typeface="Open Sans Light"/>
              </a:rPr>
              <a:t>Катерина</a:t>
            </a:r>
            <a:r>
              <a:rPr lang="en-US" sz="3335" dirty="0">
                <a:solidFill>
                  <a:srgbClr val="090847"/>
                </a:solidFill>
                <a:latin typeface="Open Sans Light"/>
              </a:rPr>
              <a:t>, </a:t>
            </a:r>
            <a:r>
              <a:rPr lang="en-US" sz="3335" dirty="0" err="1">
                <a:solidFill>
                  <a:srgbClr val="090847"/>
                </a:solidFill>
                <a:latin typeface="Open Sans Light"/>
              </a:rPr>
              <a:t>Матеїк</a:t>
            </a:r>
            <a:r>
              <a:rPr lang="en-US" sz="3335" dirty="0">
                <a:solidFill>
                  <a:srgbClr val="090847"/>
                </a:solidFill>
                <a:latin typeface="Open Sans Light"/>
              </a:rPr>
              <a:t> </a:t>
            </a:r>
            <a:r>
              <a:rPr lang="en-US" sz="3335" dirty="0" err="1">
                <a:solidFill>
                  <a:srgbClr val="090847"/>
                </a:solidFill>
                <a:latin typeface="Open Sans Light"/>
              </a:rPr>
              <a:t>Олександр</a:t>
            </a:r>
            <a:r>
              <a:rPr lang="en-US" sz="3335" dirty="0">
                <a:solidFill>
                  <a:srgbClr val="090847"/>
                </a:solidFill>
                <a:latin typeface="Open Sans Light"/>
              </a:rPr>
              <a:t>, </a:t>
            </a:r>
            <a:r>
              <a:rPr lang="en-US" sz="3335" dirty="0" err="1">
                <a:solidFill>
                  <a:srgbClr val="090847"/>
                </a:solidFill>
                <a:latin typeface="Open Sans Light"/>
              </a:rPr>
              <a:t>Непийвода</a:t>
            </a:r>
            <a:r>
              <a:rPr lang="en-US" sz="3335" dirty="0">
                <a:solidFill>
                  <a:srgbClr val="090847"/>
                </a:solidFill>
                <a:latin typeface="Open Sans Light"/>
              </a:rPr>
              <a:t> </a:t>
            </a:r>
            <a:r>
              <a:rPr lang="en-US" sz="3335" dirty="0" err="1">
                <a:solidFill>
                  <a:srgbClr val="090847"/>
                </a:solidFill>
                <a:latin typeface="Open Sans Light"/>
              </a:rPr>
              <a:t>Анастасія</a:t>
            </a:r>
            <a:r>
              <a:rPr lang="en-US" sz="3335" dirty="0">
                <a:solidFill>
                  <a:srgbClr val="090847"/>
                </a:solidFill>
                <a:latin typeface="Open Sans Light"/>
              </a:rPr>
              <a:t>, </a:t>
            </a:r>
            <a:r>
              <a:rPr lang="en-US" sz="3335" dirty="0" err="1">
                <a:solidFill>
                  <a:srgbClr val="090847"/>
                </a:solidFill>
                <a:latin typeface="Open Sans Light"/>
              </a:rPr>
              <a:t>Шампанський</a:t>
            </a:r>
            <a:r>
              <a:rPr lang="en-US" sz="3335" dirty="0">
                <a:solidFill>
                  <a:srgbClr val="090847"/>
                </a:solidFill>
                <a:latin typeface="Open Sans Light"/>
              </a:rPr>
              <a:t> </a:t>
            </a:r>
            <a:r>
              <a:rPr lang="en-US" sz="3335" dirty="0" err="1">
                <a:solidFill>
                  <a:srgbClr val="090847"/>
                </a:solidFill>
                <a:latin typeface="Open Sans Light"/>
              </a:rPr>
              <a:t>Максим</a:t>
            </a:r>
            <a:r>
              <a:rPr lang="en-US" sz="3335" dirty="0">
                <a:solidFill>
                  <a:srgbClr val="090847"/>
                </a:solidFill>
                <a:latin typeface="Open Sans Light"/>
              </a:rPr>
              <a:t>, </a:t>
            </a:r>
            <a:r>
              <a:rPr lang="en-US" sz="3335" dirty="0" err="1">
                <a:solidFill>
                  <a:srgbClr val="090847"/>
                </a:solidFill>
                <a:latin typeface="Open Sans Light"/>
              </a:rPr>
              <a:t>Недорубан</a:t>
            </a:r>
            <a:r>
              <a:rPr lang="en-US" sz="3335" dirty="0">
                <a:solidFill>
                  <a:srgbClr val="090847"/>
                </a:solidFill>
                <a:latin typeface="Open Sans Light"/>
              </a:rPr>
              <a:t> </a:t>
            </a:r>
            <a:r>
              <a:rPr lang="en-US" sz="3335" dirty="0" err="1">
                <a:solidFill>
                  <a:srgbClr val="090847"/>
                </a:solidFill>
                <a:latin typeface="Open Sans Light"/>
              </a:rPr>
              <a:t>Каріна</a:t>
            </a:r>
            <a:r>
              <a:rPr lang="en-US" sz="3335" dirty="0">
                <a:solidFill>
                  <a:srgbClr val="090847"/>
                </a:solidFill>
                <a:latin typeface="Open Sans Light"/>
              </a:rPr>
              <a:t>, </a:t>
            </a:r>
            <a:r>
              <a:rPr lang="en-US" sz="3335" dirty="0" err="1">
                <a:solidFill>
                  <a:srgbClr val="090847"/>
                </a:solidFill>
                <a:latin typeface="Open Sans Light"/>
              </a:rPr>
              <a:t>Турянська</a:t>
            </a:r>
            <a:r>
              <a:rPr lang="en-US" sz="3335" dirty="0">
                <a:solidFill>
                  <a:srgbClr val="090847"/>
                </a:solidFill>
                <a:latin typeface="Open Sans Light"/>
              </a:rPr>
              <a:t> </a:t>
            </a:r>
            <a:r>
              <a:rPr lang="en-US" sz="3335" dirty="0" err="1">
                <a:solidFill>
                  <a:srgbClr val="090847"/>
                </a:solidFill>
                <a:latin typeface="Open Sans Light"/>
              </a:rPr>
              <a:t>Евеліна</a:t>
            </a:r>
            <a:r>
              <a:rPr lang="en-US" sz="3335" dirty="0">
                <a:solidFill>
                  <a:srgbClr val="090847"/>
                </a:solidFill>
                <a:latin typeface="Open Sans Light"/>
              </a:rPr>
              <a:t>, </a:t>
            </a:r>
            <a:r>
              <a:rPr lang="en-US" sz="3335" dirty="0" err="1">
                <a:solidFill>
                  <a:srgbClr val="090847"/>
                </a:solidFill>
                <a:latin typeface="Open Sans Light"/>
              </a:rPr>
              <a:t>Гаврилян</a:t>
            </a:r>
            <a:r>
              <a:rPr lang="en-US" sz="3335" dirty="0">
                <a:solidFill>
                  <a:srgbClr val="090847"/>
                </a:solidFill>
                <a:latin typeface="Open Sans Light"/>
              </a:rPr>
              <a:t> </a:t>
            </a:r>
            <a:r>
              <a:rPr lang="en-US" sz="3335" dirty="0" err="1">
                <a:solidFill>
                  <a:srgbClr val="090847"/>
                </a:solidFill>
                <a:latin typeface="Open Sans Light"/>
              </a:rPr>
              <a:t>Наталія</a:t>
            </a:r>
            <a:r>
              <a:rPr lang="en-US" sz="3335" dirty="0">
                <a:solidFill>
                  <a:srgbClr val="090847"/>
                </a:solidFill>
                <a:latin typeface="Open Sans Light"/>
              </a:rPr>
              <a:t>, </a:t>
            </a:r>
            <a:r>
              <a:rPr lang="en-US" sz="3335" dirty="0" err="1">
                <a:solidFill>
                  <a:srgbClr val="090847"/>
                </a:solidFill>
                <a:latin typeface="Open Sans Light"/>
              </a:rPr>
              <a:t>Корсун</a:t>
            </a:r>
            <a:r>
              <a:rPr lang="en-US" sz="3335" dirty="0">
                <a:solidFill>
                  <a:srgbClr val="090847"/>
                </a:solidFill>
                <a:latin typeface="Open Sans Light"/>
              </a:rPr>
              <a:t> </a:t>
            </a:r>
            <a:r>
              <a:rPr lang="en-US" sz="3335" dirty="0" err="1">
                <a:solidFill>
                  <a:srgbClr val="090847"/>
                </a:solidFill>
                <a:latin typeface="Open Sans Light"/>
              </a:rPr>
              <a:t>Олександр</a:t>
            </a:r>
            <a:r>
              <a:rPr lang="en-US" sz="3335" dirty="0">
                <a:solidFill>
                  <a:srgbClr val="090847"/>
                </a:solidFill>
                <a:latin typeface="Open Sans Light"/>
              </a:rPr>
              <a:t>, </a:t>
            </a:r>
            <a:r>
              <a:rPr lang="en-US" sz="3335" dirty="0" err="1">
                <a:solidFill>
                  <a:srgbClr val="090847"/>
                </a:solidFill>
                <a:latin typeface="Open Sans Light"/>
              </a:rPr>
              <a:t>Кирилюк</a:t>
            </a:r>
            <a:r>
              <a:rPr lang="en-US" sz="3335" dirty="0">
                <a:solidFill>
                  <a:srgbClr val="090847"/>
                </a:solidFill>
                <a:latin typeface="Open Sans Light"/>
              </a:rPr>
              <a:t> </a:t>
            </a:r>
            <a:r>
              <a:rPr lang="en-US" sz="3335" dirty="0" err="1">
                <a:solidFill>
                  <a:srgbClr val="090847"/>
                </a:solidFill>
                <a:latin typeface="Open Sans Light"/>
              </a:rPr>
              <a:t>Аліса</a:t>
            </a:r>
            <a:r>
              <a:rPr lang="en-US" sz="3335" dirty="0">
                <a:solidFill>
                  <a:srgbClr val="090847"/>
                </a:solidFill>
                <a:latin typeface="Open Sans Light"/>
              </a:rPr>
              <a:t>, </a:t>
            </a:r>
            <a:r>
              <a:rPr lang="uk-UA" sz="3335" dirty="0">
                <a:solidFill>
                  <a:srgbClr val="090847"/>
                </a:solidFill>
                <a:latin typeface="Open Sans Light"/>
              </a:rPr>
              <a:t>Ш</a:t>
            </a:r>
            <a:r>
              <a:rPr lang="en-US" sz="3335" dirty="0" err="1">
                <a:solidFill>
                  <a:srgbClr val="090847"/>
                </a:solidFill>
                <a:latin typeface="Open Sans Light"/>
              </a:rPr>
              <a:t>ампанська</a:t>
            </a:r>
            <a:r>
              <a:rPr lang="en-US" sz="3335" dirty="0">
                <a:solidFill>
                  <a:srgbClr val="090847"/>
                </a:solidFill>
                <a:latin typeface="Open Sans Light"/>
              </a:rPr>
              <a:t> </a:t>
            </a:r>
            <a:r>
              <a:rPr lang="en-US" sz="3335" dirty="0" err="1">
                <a:solidFill>
                  <a:srgbClr val="090847"/>
                </a:solidFill>
                <a:latin typeface="Open Sans Light"/>
              </a:rPr>
              <a:t>Влада</a:t>
            </a:r>
            <a:r>
              <a:rPr lang="en-US" sz="3335" dirty="0">
                <a:solidFill>
                  <a:srgbClr val="090847"/>
                </a:solidFill>
                <a:latin typeface="Open Sans Light"/>
              </a:rPr>
              <a:t>, </a:t>
            </a:r>
            <a:r>
              <a:rPr lang="en-US" sz="3335" dirty="0" err="1">
                <a:solidFill>
                  <a:srgbClr val="090847"/>
                </a:solidFill>
                <a:latin typeface="Open Sans Light"/>
              </a:rPr>
              <a:t>Балахтар</a:t>
            </a:r>
            <a:r>
              <a:rPr lang="en-US" sz="3335" dirty="0">
                <a:solidFill>
                  <a:srgbClr val="090847"/>
                </a:solidFill>
                <a:latin typeface="Open Sans Light"/>
              </a:rPr>
              <a:t> </a:t>
            </a:r>
            <a:r>
              <a:rPr lang="en-US" sz="3335" dirty="0" err="1">
                <a:solidFill>
                  <a:srgbClr val="090847"/>
                </a:solidFill>
                <a:latin typeface="Open Sans Light"/>
              </a:rPr>
              <a:t>Дмитро</a:t>
            </a:r>
            <a:r>
              <a:rPr lang="en-US" sz="3335" dirty="0">
                <a:solidFill>
                  <a:srgbClr val="090847"/>
                </a:solidFill>
                <a:latin typeface="Open Sans Light"/>
              </a:rPr>
              <a:t>, </a:t>
            </a:r>
            <a:r>
              <a:rPr lang="en-US" sz="3335" dirty="0" err="1">
                <a:solidFill>
                  <a:srgbClr val="090847"/>
                </a:solidFill>
                <a:latin typeface="Open Sans Light"/>
              </a:rPr>
              <a:t>Кваснюк</a:t>
            </a:r>
            <a:r>
              <a:rPr lang="en-US" sz="3335" dirty="0">
                <a:solidFill>
                  <a:srgbClr val="090847"/>
                </a:solidFill>
                <a:latin typeface="Open Sans Light"/>
              </a:rPr>
              <a:t> </a:t>
            </a:r>
            <a:r>
              <a:rPr lang="en-US" sz="3335" dirty="0" err="1">
                <a:solidFill>
                  <a:srgbClr val="090847"/>
                </a:solidFill>
                <a:latin typeface="Open Sans Light"/>
              </a:rPr>
              <a:t>Віталіна</a:t>
            </a:r>
            <a:r>
              <a:rPr lang="en-US" sz="3335" dirty="0">
                <a:solidFill>
                  <a:srgbClr val="090847"/>
                </a:solidFill>
                <a:latin typeface="Open Sans Light"/>
              </a:rPr>
              <a:t>, </a:t>
            </a:r>
            <a:r>
              <a:rPr lang="en-US" sz="3335" dirty="0" err="1">
                <a:solidFill>
                  <a:srgbClr val="090847"/>
                </a:solidFill>
                <a:latin typeface="Open Sans Light"/>
              </a:rPr>
              <a:t>Боднар</a:t>
            </a:r>
            <a:r>
              <a:rPr lang="en-US" sz="3335" dirty="0">
                <a:solidFill>
                  <a:srgbClr val="090847"/>
                </a:solidFill>
                <a:latin typeface="Open Sans Light"/>
              </a:rPr>
              <a:t> </a:t>
            </a:r>
            <a:r>
              <a:rPr lang="en-US" sz="3335" dirty="0" err="1">
                <a:solidFill>
                  <a:srgbClr val="090847"/>
                </a:solidFill>
                <a:latin typeface="Open Sans Light"/>
              </a:rPr>
              <a:t>Василь</a:t>
            </a:r>
            <a:r>
              <a:rPr lang="en-US" sz="3335" dirty="0">
                <a:solidFill>
                  <a:srgbClr val="090847"/>
                </a:solidFill>
                <a:latin typeface="Open Sans Light"/>
              </a:rPr>
              <a:t>, </a:t>
            </a:r>
            <a:r>
              <a:rPr lang="en-US" sz="3335" dirty="0" err="1">
                <a:solidFill>
                  <a:srgbClr val="090847"/>
                </a:solidFill>
                <a:latin typeface="Open Sans Light"/>
              </a:rPr>
              <a:t>Маляр</a:t>
            </a:r>
            <a:r>
              <a:rPr lang="en-US" sz="3335" dirty="0">
                <a:solidFill>
                  <a:srgbClr val="090847"/>
                </a:solidFill>
                <a:latin typeface="Open Sans Light"/>
              </a:rPr>
              <a:t> </a:t>
            </a:r>
            <a:r>
              <a:rPr lang="en-US" sz="3335" dirty="0" err="1">
                <a:solidFill>
                  <a:srgbClr val="090847"/>
                </a:solidFill>
                <a:latin typeface="Open Sans Light"/>
              </a:rPr>
              <a:t>Каріна</a:t>
            </a:r>
            <a:r>
              <a:rPr lang="en-US" sz="3335" dirty="0">
                <a:solidFill>
                  <a:srgbClr val="090847"/>
                </a:solidFill>
                <a:latin typeface="Open Sans Light"/>
              </a:rPr>
              <a:t>, </a:t>
            </a:r>
            <a:r>
              <a:rPr lang="en-US" sz="3335" dirty="0" err="1">
                <a:solidFill>
                  <a:srgbClr val="090847"/>
                </a:solidFill>
                <a:latin typeface="Open Sans Light"/>
              </a:rPr>
              <a:t>Гакман</a:t>
            </a:r>
            <a:r>
              <a:rPr lang="en-US" sz="3335" dirty="0">
                <a:solidFill>
                  <a:srgbClr val="090847"/>
                </a:solidFill>
                <a:latin typeface="Open Sans Light"/>
              </a:rPr>
              <a:t> </a:t>
            </a:r>
            <a:r>
              <a:rPr lang="en-US" sz="3335" dirty="0" err="1">
                <a:solidFill>
                  <a:srgbClr val="090847"/>
                </a:solidFill>
                <a:latin typeface="Open Sans Light"/>
              </a:rPr>
              <a:t>Ростислав</a:t>
            </a:r>
            <a:r>
              <a:rPr lang="en-US" sz="3335" dirty="0">
                <a:solidFill>
                  <a:srgbClr val="090847"/>
                </a:solidFill>
                <a:latin typeface="Open Sans Light"/>
              </a:rPr>
              <a:t>, </a:t>
            </a:r>
            <a:r>
              <a:rPr lang="en-US" sz="3335" dirty="0" err="1">
                <a:solidFill>
                  <a:srgbClr val="090847"/>
                </a:solidFill>
                <a:latin typeface="Open Sans Light"/>
              </a:rPr>
              <a:t>Олександрова</a:t>
            </a:r>
            <a:r>
              <a:rPr lang="en-US" sz="3335" dirty="0">
                <a:solidFill>
                  <a:srgbClr val="090847"/>
                </a:solidFill>
                <a:latin typeface="Open Sans Light"/>
              </a:rPr>
              <a:t> </a:t>
            </a:r>
            <a:r>
              <a:rPr lang="en-US" sz="3335" dirty="0" err="1">
                <a:solidFill>
                  <a:srgbClr val="090847"/>
                </a:solidFill>
                <a:latin typeface="Open Sans Light"/>
              </a:rPr>
              <a:t>Віталіна</a:t>
            </a:r>
            <a:endParaRPr lang="en-US" sz="3335" dirty="0">
              <a:solidFill>
                <a:srgbClr val="090847"/>
              </a:solidFill>
              <a:latin typeface="Open Sans Light"/>
            </a:endParaRPr>
          </a:p>
          <a:p>
            <a:pPr algn="l">
              <a:lnSpc>
                <a:spcPts val="4669"/>
              </a:lnSpc>
              <a:spcBef>
                <a:spcPct val="0"/>
              </a:spcBef>
            </a:pPr>
            <a:r>
              <a:rPr lang="en-US" sz="3335" dirty="0" err="1">
                <a:solidFill>
                  <a:srgbClr val="090847"/>
                </a:solidFill>
                <a:latin typeface="Open Sans Bold"/>
              </a:rPr>
              <a:t>Відповідальні</a:t>
            </a:r>
            <a:r>
              <a:rPr lang="en-US" sz="3335" dirty="0">
                <a:solidFill>
                  <a:srgbClr val="090847"/>
                </a:solidFill>
                <a:latin typeface="Open Sans Bold"/>
              </a:rPr>
              <a:t> </a:t>
            </a:r>
            <a:r>
              <a:rPr lang="en-US" sz="3335" dirty="0" err="1">
                <a:solidFill>
                  <a:srgbClr val="090847"/>
                </a:solidFill>
                <a:latin typeface="Open Sans Bold"/>
              </a:rPr>
              <a:t>за</a:t>
            </a:r>
            <a:r>
              <a:rPr lang="en-US" sz="3335" dirty="0">
                <a:solidFill>
                  <a:srgbClr val="090847"/>
                </a:solidFill>
                <a:latin typeface="Open Sans Bold"/>
              </a:rPr>
              <a:t> </a:t>
            </a:r>
            <a:r>
              <a:rPr lang="en-US" sz="3335" dirty="0" err="1">
                <a:solidFill>
                  <a:srgbClr val="090847"/>
                </a:solidFill>
                <a:latin typeface="Open Sans Bold"/>
              </a:rPr>
              <a:t>роботу</a:t>
            </a:r>
            <a:r>
              <a:rPr lang="en-US" sz="3335" dirty="0">
                <a:solidFill>
                  <a:srgbClr val="090847"/>
                </a:solidFill>
                <a:latin typeface="Open Sans Bold"/>
              </a:rPr>
              <a:t>:</a:t>
            </a:r>
            <a:r>
              <a:rPr lang="en-US" sz="3335" dirty="0">
                <a:solidFill>
                  <a:srgbClr val="090847"/>
                </a:solidFill>
                <a:latin typeface="Open Sans Light"/>
              </a:rPr>
              <a:t> </a:t>
            </a:r>
            <a:r>
              <a:rPr lang="en-US" sz="3335" dirty="0" err="1">
                <a:solidFill>
                  <a:srgbClr val="090847"/>
                </a:solidFill>
                <a:latin typeface="Open Sans Light"/>
              </a:rPr>
              <a:t>Кузик</a:t>
            </a:r>
            <a:r>
              <a:rPr lang="en-US" sz="3335" dirty="0">
                <a:solidFill>
                  <a:srgbClr val="090847"/>
                </a:solidFill>
                <a:latin typeface="Open Sans Light"/>
              </a:rPr>
              <a:t> М.М., </a:t>
            </a:r>
            <a:r>
              <a:rPr lang="en-US" sz="3335" dirty="0" err="1">
                <a:solidFill>
                  <a:srgbClr val="090847"/>
                </a:solidFill>
                <a:latin typeface="Open Sans Light"/>
              </a:rPr>
              <a:t>Кужна</a:t>
            </a:r>
            <a:r>
              <a:rPr lang="en-US" sz="3335" dirty="0">
                <a:solidFill>
                  <a:srgbClr val="090847"/>
                </a:solidFill>
                <a:latin typeface="Open Sans Light"/>
              </a:rPr>
              <a:t> О.В.</a:t>
            </a:r>
          </a:p>
          <a:p>
            <a:pPr algn="l">
              <a:lnSpc>
                <a:spcPts val="4389"/>
              </a:lnSpc>
              <a:spcBef>
                <a:spcPct val="0"/>
              </a:spcBef>
            </a:pPr>
            <a:endParaRPr lang="en-US" sz="3335" dirty="0">
              <a:solidFill>
                <a:srgbClr val="090847"/>
              </a:solidFill>
              <a:latin typeface="Open Sans Light"/>
            </a:endParaRPr>
          </a:p>
          <a:p>
            <a:pPr algn="l">
              <a:lnSpc>
                <a:spcPts val="4389"/>
              </a:lnSpc>
              <a:spcBef>
                <a:spcPct val="0"/>
              </a:spcBef>
            </a:pPr>
            <a:r>
              <a:rPr lang="en-US" sz="3135" dirty="0" err="1">
                <a:solidFill>
                  <a:srgbClr val="090847"/>
                </a:solidFill>
                <a:latin typeface="Open Sans Light"/>
              </a:rPr>
              <a:t>Основним</a:t>
            </a:r>
            <a:r>
              <a:rPr lang="en-US" sz="3135" dirty="0">
                <a:solidFill>
                  <a:srgbClr val="090847"/>
                </a:solidFill>
                <a:latin typeface="Open Sans Light"/>
              </a:rPr>
              <a:t> </a:t>
            </a:r>
            <a:r>
              <a:rPr lang="en-US" sz="3135" dirty="0" err="1">
                <a:solidFill>
                  <a:srgbClr val="090847"/>
                </a:solidFill>
                <a:latin typeface="Open Sans Light"/>
              </a:rPr>
              <a:t>принципом</a:t>
            </a:r>
            <a:r>
              <a:rPr lang="en-US" sz="3135" dirty="0">
                <a:solidFill>
                  <a:srgbClr val="090847"/>
                </a:solidFill>
                <a:latin typeface="Open Sans Light"/>
              </a:rPr>
              <a:t> </a:t>
            </a:r>
            <a:r>
              <a:rPr lang="en-US" sz="3135" dirty="0" err="1">
                <a:solidFill>
                  <a:srgbClr val="090847"/>
                </a:solidFill>
                <a:latin typeface="Open Sans Light"/>
              </a:rPr>
              <a:t>роботи</a:t>
            </a:r>
            <a:r>
              <a:rPr lang="en-US" sz="3135" dirty="0">
                <a:solidFill>
                  <a:srgbClr val="090847"/>
                </a:solidFill>
                <a:latin typeface="Open Sans Light"/>
              </a:rPr>
              <a:t> </a:t>
            </a:r>
            <a:r>
              <a:rPr lang="en-US" sz="3135" dirty="0" err="1">
                <a:solidFill>
                  <a:srgbClr val="090847"/>
                </a:solidFill>
                <a:latin typeface="Open Sans Light"/>
              </a:rPr>
              <a:t>учнівського</a:t>
            </a:r>
            <a:r>
              <a:rPr lang="en-US" sz="3135" dirty="0">
                <a:solidFill>
                  <a:srgbClr val="090847"/>
                </a:solidFill>
                <a:latin typeface="Open Sans Light"/>
              </a:rPr>
              <a:t> </a:t>
            </a:r>
            <a:r>
              <a:rPr lang="en-US" sz="3135" dirty="0" err="1">
                <a:solidFill>
                  <a:srgbClr val="090847"/>
                </a:solidFill>
                <a:latin typeface="Open Sans Light"/>
              </a:rPr>
              <a:t>самоврядування</a:t>
            </a:r>
            <a:r>
              <a:rPr lang="en-US" sz="3135" dirty="0">
                <a:solidFill>
                  <a:srgbClr val="090847"/>
                </a:solidFill>
                <a:latin typeface="Open Sans Light"/>
              </a:rPr>
              <a:t> є: «</a:t>
            </a:r>
            <a:r>
              <a:rPr lang="en-US" sz="3135" dirty="0" err="1">
                <a:solidFill>
                  <a:srgbClr val="090847"/>
                </a:solidFill>
                <a:latin typeface="Open Sans Light"/>
              </a:rPr>
              <a:t>Самі</a:t>
            </a:r>
            <a:r>
              <a:rPr lang="en-US" sz="3135" dirty="0">
                <a:solidFill>
                  <a:srgbClr val="090847"/>
                </a:solidFill>
                <a:latin typeface="Open Sans Light"/>
              </a:rPr>
              <a:t> </a:t>
            </a:r>
            <a:r>
              <a:rPr lang="en-US" sz="3135" dirty="0" err="1">
                <a:solidFill>
                  <a:srgbClr val="090847"/>
                </a:solidFill>
                <a:latin typeface="Open Sans Light"/>
              </a:rPr>
              <a:t>вирішили</a:t>
            </a:r>
            <a:r>
              <a:rPr lang="en-US" sz="3135" dirty="0">
                <a:solidFill>
                  <a:srgbClr val="090847"/>
                </a:solidFill>
                <a:latin typeface="Open Sans Light"/>
              </a:rPr>
              <a:t>, </a:t>
            </a:r>
            <a:r>
              <a:rPr lang="en-US" sz="3135" dirty="0" err="1">
                <a:solidFill>
                  <a:srgbClr val="090847"/>
                </a:solidFill>
                <a:latin typeface="Open Sans Light"/>
              </a:rPr>
              <a:t>самі</a:t>
            </a:r>
            <a:r>
              <a:rPr lang="en-US" sz="3135" dirty="0">
                <a:solidFill>
                  <a:srgbClr val="090847"/>
                </a:solidFill>
                <a:latin typeface="Open Sans Light"/>
              </a:rPr>
              <a:t> </a:t>
            </a:r>
            <a:r>
              <a:rPr lang="en-US" sz="3135" dirty="0" err="1">
                <a:solidFill>
                  <a:srgbClr val="090847"/>
                </a:solidFill>
                <a:latin typeface="Open Sans Light"/>
              </a:rPr>
              <a:t>зробили</a:t>
            </a:r>
            <a:r>
              <a:rPr lang="en-US" sz="3135" dirty="0">
                <a:solidFill>
                  <a:srgbClr val="090847"/>
                </a:solidFill>
                <a:latin typeface="Open Sans Light"/>
              </a:rPr>
              <a:t>, </a:t>
            </a:r>
            <a:r>
              <a:rPr lang="en-US" sz="3135" dirty="0" err="1">
                <a:solidFill>
                  <a:srgbClr val="090847"/>
                </a:solidFill>
                <a:latin typeface="Open Sans Light"/>
              </a:rPr>
              <a:t>самі</a:t>
            </a:r>
            <a:r>
              <a:rPr lang="en-US" sz="3135" dirty="0">
                <a:solidFill>
                  <a:srgbClr val="090847"/>
                </a:solidFill>
                <a:latin typeface="Open Sans Light"/>
              </a:rPr>
              <a:t> </a:t>
            </a:r>
            <a:r>
              <a:rPr lang="en-US" sz="3135" dirty="0" err="1">
                <a:solidFill>
                  <a:srgbClr val="090847"/>
                </a:solidFill>
                <a:latin typeface="Open Sans Light"/>
              </a:rPr>
              <a:t>відповідаємо</a:t>
            </a:r>
            <a:r>
              <a:rPr lang="en-US" sz="3135" dirty="0">
                <a:solidFill>
                  <a:srgbClr val="090847"/>
                </a:solidFill>
                <a:latin typeface="Open Sans Light"/>
              </a:rPr>
              <a:t>». </a:t>
            </a:r>
            <a:r>
              <a:rPr lang="en-US" sz="3135" dirty="0" err="1">
                <a:solidFill>
                  <a:srgbClr val="090847"/>
                </a:solidFill>
                <a:latin typeface="Open Sans Light"/>
              </a:rPr>
              <a:t>Мета</a:t>
            </a:r>
            <a:r>
              <a:rPr lang="en-US" sz="3135" dirty="0">
                <a:solidFill>
                  <a:srgbClr val="090847"/>
                </a:solidFill>
                <a:latin typeface="Open Sans Light"/>
              </a:rPr>
              <a:t> і </a:t>
            </a:r>
            <a:r>
              <a:rPr lang="en-US" sz="3135" dirty="0" err="1">
                <a:solidFill>
                  <a:srgbClr val="090847"/>
                </a:solidFill>
                <a:latin typeface="Open Sans Light"/>
              </a:rPr>
              <a:t>завдання</a:t>
            </a:r>
            <a:r>
              <a:rPr lang="en-US" sz="3135" dirty="0">
                <a:solidFill>
                  <a:srgbClr val="090847"/>
                </a:solidFill>
                <a:latin typeface="Open Sans Light"/>
              </a:rPr>
              <a:t> </a:t>
            </a:r>
            <a:r>
              <a:rPr lang="en-US" sz="3135" dirty="0" err="1">
                <a:solidFill>
                  <a:srgbClr val="090847"/>
                </a:solidFill>
                <a:latin typeface="Open Sans Light"/>
              </a:rPr>
              <a:t>втілюються</a:t>
            </a:r>
            <a:r>
              <a:rPr lang="en-US" sz="3135" dirty="0">
                <a:solidFill>
                  <a:srgbClr val="090847"/>
                </a:solidFill>
                <a:latin typeface="Open Sans Light"/>
              </a:rPr>
              <a:t> </a:t>
            </a:r>
            <a:r>
              <a:rPr lang="en-US" sz="3135" dirty="0" err="1">
                <a:solidFill>
                  <a:srgbClr val="090847"/>
                </a:solidFill>
                <a:latin typeface="Open Sans Light"/>
              </a:rPr>
              <a:t>через</a:t>
            </a:r>
            <a:r>
              <a:rPr lang="en-US" sz="3135" dirty="0">
                <a:solidFill>
                  <a:srgbClr val="090847"/>
                </a:solidFill>
                <a:latin typeface="Open Sans Light"/>
              </a:rPr>
              <a:t> </a:t>
            </a:r>
            <a:r>
              <a:rPr lang="en-US" sz="3135" dirty="0" err="1">
                <a:solidFill>
                  <a:srgbClr val="090847"/>
                </a:solidFill>
                <a:latin typeface="Open Sans Light"/>
              </a:rPr>
              <a:t>різноманітні</a:t>
            </a:r>
            <a:r>
              <a:rPr lang="en-US" sz="3135" dirty="0">
                <a:solidFill>
                  <a:srgbClr val="090847"/>
                </a:solidFill>
                <a:latin typeface="Open Sans Light"/>
              </a:rPr>
              <a:t> </a:t>
            </a:r>
            <a:r>
              <a:rPr lang="en-US" sz="3135" dirty="0" err="1">
                <a:solidFill>
                  <a:srgbClr val="090847"/>
                </a:solidFill>
                <a:latin typeface="Open Sans Light"/>
              </a:rPr>
              <a:t>заходи</a:t>
            </a:r>
            <a:r>
              <a:rPr lang="en-US" sz="3135" dirty="0">
                <a:solidFill>
                  <a:srgbClr val="090847"/>
                </a:solidFill>
                <a:latin typeface="Open Sans Light"/>
              </a:rPr>
              <a:t>: </a:t>
            </a:r>
            <a:r>
              <a:rPr lang="en-US" sz="3135" dirty="0" err="1">
                <a:solidFill>
                  <a:srgbClr val="090847"/>
                </a:solidFill>
                <a:latin typeface="Open Sans Light"/>
              </a:rPr>
              <a:t>конкурси</a:t>
            </a:r>
            <a:r>
              <a:rPr lang="en-US" sz="3135" dirty="0">
                <a:solidFill>
                  <a:srgbClr val="090847"/>
                </a:solidFill>
                <a:latin typeface="Open Sans Light"/>
              </a:rPr>
              <a:t>, </a:t>
            </a:r>
            <a:r>
              <a:rPr lang="en-US" sz="3135" dirty="0" err="1">
                <a:solidFill>
                  <a:srgbClr val="090847"/>
                </a:solidFill>
                <a:latin typeface="Open Sans Light"/>
              </a:rPr>
              <a:t>проекти</a:t>
            </a:r>
            <a:r>
              <a:rPr lang="en-US" sz="3135" dirty="0">
                <a:solidFill>
                  <a:srgbClr val="090847"/>
                </a:solidFill>
                <a:latin typeface="Open Sans Light"/>
              </a:rPr>
              <a:t>, </a:t>
            </a:r>
            <a:r>
              <a:rPr lang="en-US" sz="3135" dirty="0" err="1">
                <a:solidFill>
                  <a:srgbClr val="090847"/>
                </a:solidFill>
                <a:latin typeface="Open Sans Light"/>
              </a:rPr>
              <a:t>виставки</a:t>
            </a:r>
            <a:r>
              <a:rPr lang="en-US" sz="3135" dirty="0">
                <a:solidFill>
                  <a:srgbClr val="090847"/>
                </a:solidFill>
                <a:latin typeface="Open Sans Light"/>
              </a:rPr>
              <a:t>, </a:t>
            </a:r>
            <a:r>
              <a:rPr lang="en-US" sz="3135" dirty="0" err="1">
                <a:solidFill>
                  <a:srgbClr val="090847"/>
                </a:solidFill>
                <a:latin typeface="Open Sans Light"/>
              </a:rPr>
              <a:t>спортивні</a:t>
            </a:r>
            <a:r>
              <a:rPr lang="en-US" sz="3135" dirty="0">
                <a:solidFill>
                  <a:srgbClr val="090847"/>
                </a:solidFill>
                <a:latin typeface="Open Sans Light"/>
              </a:rPr>
              <a:t> </a:t>
            </a:r>
            <a:r>
              <a:rPr lang="en-US" sz="3135" dirty="0" err="1">
                <a:solidFill>
                  <a:srgbClr val="090847"/>
                </a:solidFill>
                <a:latin typeface="Open Sans Light"/>
              </a:rPr>
              <a:t>змагання</a:t>
            </a:r>
            <a:r>
              <a:rPr lang="en-US" sz="3135" dirty="0">
                <a:solidFill>
                  <a:srgbClr val="090847"/>
                </a:solidFill>
                <a:latin typeface="Open Sans Light"/>
              </a:rPr>
              <a:t>, </a:t>
            </a:r>
            <a:r>
              <a:rPr lang="en-US" sz="3135" dirty="0" err="1">
                <a:solidFill>
                  <a:srgbClr val="090847"/>
                </a:solidFill>
                <a:latin typeface="Open Sans Light"/>
              </a:rPr>
              <a:t>інтелектуальні</a:t>
            </a:r>
            <a:r>
              <a:rPr lang="en-US" sz="3135" dirty="0">
                <a:solidFill>
                  <a:srgbClr val="090847"/>
                </a:solidFill>
                <a:latin typeface="Open Sans Light"/>
              </a:rPr>
              <a:t> </a:t>
            </a:r>
            <a:r>
              <a:rPr lang="en-US" sz="3135" dirty="0" err="1">
                <a:solidFill>
                  <a:srgbClr val="090847"/>
                </a:solidFill>
                <a:latin typeface="Open Sans Light"/>
              </a:rPr>
              <a:t>ігри</a:t>
            </a:r>
            <a:r>
              <a:rPr lang="en-US" sz="3135" dirty="0">
                <a:solidFill>
                  <a:srgbClr val="090847"/>
                </a:solidFill>
                <a:latin typeface="Open Sans Light"/>
              </a:rPr>
              <a:t> </a:t>
            </a:r>
            <a:r>
              <a:rPr lang="en-US" sz="3135" dirty="0" err="1">
                <a:solidFill>
                  <a:srgbClr val="090847"/>
                </a:solidFill>
                <a:latin typeface="Open Sans Light"/>
              </a:rPr>
              <a:t>тощо</a:t>
            </a:r>
            <a:r>
              <a:rPr lang="en-US" sz="3135" dirty="0">
                <a:solidFill>
                  <a:srgbClr val="090847"/>
                </a:solidFill>
                <a:latin typeface="Open Sans Light"/>
              </a:rPr>
              <a:t>.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grpSp>
        <p:nvGrpSpPr>
          <p:cNvPr id="3" name="Group 3"/>
          <p:cNvGrpSpPr/>
          <p:nvPr/>
        </p:nvGrpSpPr>
        <p:grpSpPr>
          <a:xfrm>
            <a:off x="11104728" y="0"/>
            <a:ext cx="7458579" cy="3011198"/>
            <a:chOff x="0" y="0"/>
            <a:chExt cx="1964400" cy="793073"/>
          </a:xfrm>
        </p:grpSpPr>
        <p:sp>
          <p:nvSpPr>
            <p:cNvPr id="4" name="Freeform 4"/>
            <p:cNvSpPr/>
            <p:nvPr/>
          </p:nvSpPr>
          <p:spPr>
            <a:xfrm>
              <a:off x="0" y="0"/>
              <a:ext cx="1964399" cy="793073"/>
            </a:xfrm>
            <a:custGeom>
              <a:avLst/>
              <a:gdLst/>
              <a:ahLst/>
              <a:cxnLst/>
              <a:rect l="l" t="t" r="r" b="b"/>
              <a:pathLst>
                <a:path w="1964399" h="793073">
                  <a:moveTo>
                    <a:pt x="0" y="0"/>
                  </a:moveTo>
                  <a:lnTo>
                    <a:pt x="1964399" y="0"/>
                  </a:lnTo>
                  <a:lnTo>
                    <a:pt x="1964399" y="793073"/>
                  </a:lnTo>
                  <a:lnTo>
                    <a:pt x="0" y="793073"/>
                  </a:lnTo>
                  <a:close/>
                </a:path>
              </a:pathLst>
            </a:custGeom>
            <a:solidFill>
              <a:srgbClr val="F1F1FF"/>
            </a:solidFill>
          </p:spPr>
        </p:sp>
        <p:sp>
          <p:nvSpPr>
            <p:cNvPr id="5" name="TextBox 5"/>
            <p:cNvSpPr txBox="1"/>
            <p:nvPr/>
          </p:nvSpPr>
          <p:spPr>
            <a:xfrm>
              <a:off x="0" y="-57150"/>
              <a:ext cx="1964400" cy="850223"/>
            </a:xfrm>
            <a:prstGeom prst="rect">
              <a:avLst/>
            </a:prstGeom>
          </p:spPr>
          <p:txBody>
            <a:bodyPr lIns="50800" tIns="50800" rIns="50800" bIns="50800" rtlCol="0" anchor="ctr"/>
            <a:lstStyle/>
            <a:p>
              <a:pPr algn="ctr">
                <a:lnSpc>
                  <a:spcPts val="3359"/>
                </a:lnSpc>
              </a:pPr>
              <a:endParaRPr/>
            </a:p>
          </p:txBody>
        </p:sp>
      </p:grpSp>
      <p:sp>
        <p:nvSpPr>
          <p:cNvPr id="6" name="AutoShape 6"/>
          <p:cNvSpPr/>
          <p:nvPr/>
        </p:nvSpPr>
        <p:spPr>
          <a:xfrm flipH="1" flipV="1">
            <a:off x="208" y="10191750"/>
            <a:ext cx="10892811" cy="47625"/>
          </a:xfrm>
          <a:prstGeom prst="line">
            <a:avLst/>
          </a:prstGeom>
          <a:ln w="95250" cap="rnd">
            <a:solidFill>
              <a:srgbClr val="090847"/>
            </a:solidFill>
            <a:prstDash val="solid"/>
            <a:headEnd type="none" w="sm" len="sm"/>
            <a:tailEnd type="none" w="sm" len="sm"/>
          </a:ln>
        </p:spPr>
      </p:sp>
      <p:sp>
        <p:nvSpPr>
          <p:cNvPr id="7" name="AutoShape 7"/>
          <p:cNvSpPr/>
          <p:nvPr/>
        </p:nvSpPr>
        <p:spPr>
          <a:xfrm rot="-10800000">
            <a:off x="14834018" y="5664304"/>
            <a:ext cx="2725739" cy="0"/>
          </a:xfrm>
          <a:prstGeom prst="line">
            <a:avLst/>
          </a:prstGeom>
          <a:ln w="95250" cap="rnd">
            <a:solidFill>
              <a:srgbClr val="090847"/>
            </a:solidFill>
            <a:prstDash val="solid"/>
            <a:headEnd type="none" w="sm" len="sm"/>
            <a:tailEnd type="none" w="sm" len="sm"/>
          </a:ln>
        </p:spPr>
      </p:sp>
      <p:sp>
        <p:nvSpPr>
          <p:cNvPr id="8" name="TextBox 8"/>
          <p:cNvSpPr txBox="1"/>
          <p:nvPr/>
        </p:nvSpPr>
        <p:spPr>
          <a:xfrm>
            <a:off x="11674372" y="139432"/>
            <a:ext cx="6381934" cy="1170325"/>
          </a:xfrm>
          <a:prstGeom prst="rect">
            <a:avLst/>
          </a:prstGeom>
        </p:spPr>
        <p:txBody>
          <a:bodyPr lIns="0" tIns="0" rIns="0" bIns="0" rtlCol="0" anchor="t">
            <a:spAutoFit/>
          </a:bodyPr>
          <a:lstStyle/>
          <a:p>
            <a:pPr algn="ctr">
              <a:lnSpc>
                <a:spcPts val="4585"/>
              </a:lnSpc>
            </a:pPr>
            <a:r>
              <a:rPr lang="en-US" sz="4168" spc="500">
                <a:solidFill>
                  <a:srgbClr val="090847"/>
                </a:solidFill>
                <a:latin typeface="Garet ExtraBold Bold"/>
              </a:rPr>
              <a:t>Учнівське самоврядування</a:t>
            </a:r>
          </a:p>
        </p:txBody>
      </p:sp>
      <p:sp>
        <p:nvSpPr>
          <p:cNvPr id="9" name="TextBox 9"/>
          <p:cNvSpPr txBox="1"/>
          <p:nvPr/>
        </p:nvSpPr>
        <p:spPr>
          <a:xfrm>
            <a:off x="382131" y="400202"/>
            <a:ext cx="10491838" cy="8858098"/>
          </a:xfrm>
          <a:prstGeom prst="rect">
            <a:avLst/>
          </a:prstGeom>
        </p:spPr>
        <p:txBody>
          <a:bodyPr lIns="0" tIns="0" rIns="0" bIns="0" rtlCol="0" anchor="t">
            <a:spAutoFit/>
          </a:bodyPr>
          <a:lstStyle/>
          <a:p>
            <a:pPr algn="just">
              <a:lnSpc>
                <a:spcPts val="3683"/>
              </a:lnSpc>
            </a:pPr>
            <a:r>
              <a:rPr lang="en-US" sz="2631">
                <a:solidFill>
                  <a:srgbClr val="090847"/>
                </a:solidFill>
                <a:latin typeface="Roboto Bold"/>
              </a:rPr>
              <a:t>1. Акція"Зацвіте калина - переможе Україна!</a:t>
            </a:r>
          </a:p>
          <a:p>
            <a:pPr algn="just">
              <a:lnSpc>
                <a:spcPts val="3683"/>
              </a:lnSpc>
            </a:pPr>
            <a:r>
              <a:rPr lang="en-US" sz="2631">
                <a:solidFill>
                  <a:srgbClr val="090847"/>
                </a:solidFill>
                <a:latin typeface="Roboto Bold"/>
              </a:rPr>
              <a:t>2. Активні перерви, фізкультхвилинки, флешмоби, щоденніранковіруханки, змагання з волейболу в рамках “Олімпійськоготижня”</a:t>
            </a:r>
          </a:p>
          <a:p>
            <a:pPr algn="just">
              <a:lnSpc>
                <a:spcPts val="3683"/>
              </a:lnSpc>
            </a:pPr>
            <a:r>
              <a:rPr lang="en-US" sz="2631">
                <a:solidFill>
                  <a:srgbClr val="090847"/>
                </a:solidFill>
                <a:latin typeface="Roboto Bold"/>
              </a:rPr>
              <a:t>3. Акція “Спорт і я” (відеозвіткласнихколективів 1-11 класів).</a:t>
            </a:r>
          </a:p>
          <a:p>
            <a:pPr algn="just">
              <a:lnSpc>
                <a:spcPts val="3683"/>
              </a:lnSpc>
            </a:pPr>
            <a:r>
              <a:rPr lang="en-US" sz="2631">
                <a:solidFill>
                  <a:srgbClr val="090847"/>
                </a:solidFill>
                <a:latin typeface="Roboto Bold"/>
              </a:rPr>
              <a:t>4. Виставкамалюнків “Я майбутнійолімпієць”</a:t>
            </a:r>
          </a:p>
          <a:p>
            <a:pPr algn="just">
              <a:lnSpc>
                <a:spcPts val="3683"/>
              </a:lnSpc>
            </a:pPr>
            <a:r>
              <a:rPr lang="en-US" sz="2631">
                <a:solidFill>
                  <a:srgbClr val="090847"/>
                </a:solidFill>
                <a:latin typeface="Roboto Bold"/>
              </a:rPr>
              <a:t>5. Перетягування канату (завершення “Олімпійськоготижня”)</a:t>
            </a:r>
          </a:p>
          <a:p>
            <a:pPr algn="just">
              <a:lnSpc>
                <a:spcPts val="3683"/>
              </a:lnSpc>
            </a:pPr>
            <a:r>
              <a:rPr lang="en-US" sz="2631">
                <a:solidFill>
                  <a:srgbClr val="090847"/>
                </a:solidFill>
                <a:latin typeface="Roboto Bold"/>
              </a:rPr>
              <a:t>6. Організація флешмобу класнихколективів 1-11 класів до Дня миру.</a:t>
            </a:r>
          </a:p>
          <a:p>
            <a:pPr algn="just">
              <a:lnSpc>
                <a:spcPts val="3683"/>
              </a:lnSpc>
            </a:pPr>
            <a:r>
              <a:rPr lang="en-US" sz="2631">
                <a:solidFill>
                  <a:srgbClr val="090847"/>
                </a:solidFill>
                <a:latin typeface="Roboto Bold"/>
              </a:rPr>
              <a:t>7. День учителя — День учнівськогосамоврядування (Замінавчителів на уроках)</a:t>
            </a:r>
          </a:p>
          <a:p>
            <a:pPr algn="just">
              <a:lnSpc>
                <a:spcPts val="3683"/>
              </a:lnSpc>
            </a:pPr>
            <a:r>
              <a:rPr lang="en-US" sz="2631">
                <a:solidFill>
                  <a:srgbClr val="090847"/>
                </a:solidFill>
                <a:latin typeface="Roboto Bold"/>
              </a:rPr>
              <a:t>8. Зустріч з героєм Артуром Дудкою та врученняйому прапора</a:t>
            </a:r>
          </a:p>
          <a:p>
            <a:pPr algn="just">
              <a:lnSpc>
                <a:spcPts val="3683"/>
              </a:lnSpc>
            </a:pPr>
            <a:r>
              <a:rPr lang="en-US" sz="2631">
                <a:solidFill>
                  <a:srgbClr val="090847"/>
                </a:solidFill>
                <a:latin typeface="Roboto Bold"/>
              </a:rPr>
              <a:t>9. Флешмоб до Дня захисників та захисницьУкраїни</a:t>
            </a:r>
          </a:p>
          <a:p>
            <a:pPr algn="just">
              <a:lnSpc>
                <a:spcPts val="3683"/>
              </a:lnSpc>
            </a:pPr>
            <a:r>
              <a:rPr lang="en-US" sz="2631">
                <a:solidFill>
                  <a:srgbClr val="090847"/>
                </a:solidFill>
                <a:latin typeface="Roboto Bold"/>
              </a:rPr>
              <a:t>10. Музичні перерви</a:t>
            </a:r>
          </a:p>
          <a:p>
            <a:pPr algn="just">
              <a:lnSpc>
                <a:spcPts val="3683"/>
              </a:lnSpc>
            </a:pPr>
            <a:r>
              <a:rPr lang="en-US" sz="2631">
                <a:solidFill>
                  <a:srgbClr val="090847"/>
                </a:solidFill>
                <a:latin typeface="Roboto Bold"/>
              </a:rPr>
              <a:t>11. Челендж "Цікава казка і мамина ласка".</a:t>
            </a:r>
          </a:p>
          <a:p>
            <a:pPr algn="just">
              <a:lnSpc>
                <a:spcPts val="3683"/>
              </a:lnSpc>
            </a:pPr>
            <a:r>
              <a:rPr lang="en-US" sz="2631">
                <a:solidFill>
                  <a:srgbClr val="090847"/>
                </a:solidFill>
                <a:latin typeface="Roboto Bold"/>
              </a:rPr>
              <a:t>12. Акціязборукоштів на допомогу ЗСУ, яка проводилась на сільському ринку.</a:t>
            </a:r>
          </a:p>
          <a:p>
            <a:pPr algn="just">
              <a:lnSpc>
                <a:spcPts val="3683"/>
              </a:lnSpc>
            </a:pPr>
            <a:r>
              <a:rPr lang="en-US" sz="2631">
                <a:solidFill>
                  <a:srgbClr val="090847"/>
                </a:solidFill>
                <a:latin typeface="Roboto Bold"/>
              </a:rPr>
              <a:t>13. Акція"Квіти для школи"</a:t>
            </a:r>
          </a:p>
          <a:p>
            <a:pPr algn="just">
              <a:lnSpc>
                <a:spcPts val="3683"/>
              </a:lnSpc>
              <a:spcBef>
                <a:spcPct val="0"/>
              </a:spcBef>
            </a:pPr>
            <a:endParaRPr lang="en-US" sz="2631">
              <a:solidFill>
                <a:srgbClr val="090847"/>
              </a:solidFill>
              <a:latin typeface="Roboto Bold"/>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grpSp>
        <p:nvGrpSpPr>
          <p:cNvPr id="3" name="Group 3"/>
          <p:cNvGrpSpPr/>
          <p:nvPr/>
        </p:nvGrpSpPr>
        <p:grpSpPr>
          <a:xfrm>
            <a:off x="11104728" y="0"/>
            <a:ext cx="7458579" cy="3011198"/>
            <a:chOff x="0" y="0"/>
            <a:chExt cx="1964400" cy="793073"/>
          </a:xfrm>
        </p:grpSpPr>
        <p:sp>
          <p:nvSpPr>
            <p:cNvPr id="4" name="Freeform 4"/>
            <p:cNvSpPr/>
            <p:nvPr/>
          </p:nvSpPr>
          <p:spPr>
            <a:xfrm>
              <a:off x="0" y="0"/>
              <a:ext cx="1964399" cy="793073"/>
            </a:xfrm>
            <a:custGeom>
              <a:avLst/>
              <a:gdLst/>
              <a:ahLst/>
              <a:cxnLst/>
              <a:rect l="l" t="t" r="r" b="b"/>
              <a:pathLst>
                <a:path w="1964399" h="793073">
                  <a:moveTo>
                    <a:pt x="0" y="0"/>
                  </a:moveTo>
                  <a:lnTo>
                    <a:pt x="1964399" y="0"/>
                  </a:lnTo>
                  <a:lnTo>
                    <a:pt x="1964399" y="793073"/>
                  </a:lnTo>
                  <a:lnTo>
                    <a:pt x="0" y="793073"/>
                  </a:lnTo>
                  <a:close/>
                </a:path>
              </a:pathLst>
            </a:custGeom>
            <a:solidFill>
              <a:srgbClr val="F1F1FF"/>
            </a:solidFill>
          </p:spPr>
        </p:sp>
        <p:sp>
          <p:nvSpPr>
            <p:cNvPr id="5" name="TextBox 5"/>
            <p:cNvSpPr txBox="1"/>
            <p:nvPr/>
          </p:nvSpPr>
          <p:spPr>
            <a:xfrm>
              <a:off x="0" y="-57150"/>
              <a:ext cx="1964400" cy="850223"/>
            </a:xfrm>
            <a:prstGeom prst="rect">
              <a:avLst/>
            </a:prstGeom>
          </p:spPr>
          <p:txBody>
            <a:bodyPr lIns="50800" tIns="50800" rIns="50800" bIns="50800" rtlCol="0" anchor="ctr"/>
            <a:lstStyle/>
            <a:p>
              <a:pPr algn="ctr">
                <a:lnSpc>
                  <a:spcPts val="3359"/>
                </a:lnSpc>
              </a:pPr>
              <a:endParaRPr/>
            </a:p>
          </p:txBody>
        </p:sp>
      </p:grpSp>
      <p:sp>
        <p:nvSpPr>
          <p:cNvPr id="6" name="AutoShape 6"/>
          <p:cNvSpPr/>
          <p:nvPr/>
        </p:nvSpPr>
        <p:spPr>
          <a:xfrm flipH="1" flipV="1">
            <a:off x="208" y="10191750"/>
            <a:ext cx="10892811" cy="47625"/>
          </a:xfrm>
          <a:prstGeom prst="line">
            <a:avLst/>
          </a:prstGeom>
          <a:ln w="95250" cap="rnd">
            <a:solidFill>
              <a:srgbClr val="090847"/>
            </a:solidFill>
            <a:prstDash val="solid"/>
            <a:headEnd type="none" w="sm" len="sm"/>
            <a:tailEnd type="none" w="sm" len="sm"/>
          </a:ln>
        </p:spPr>
      </p:sp>
      <p:sp>
        <p:nvSpPr>
          <p:cNvPr id="7" name="AutoShape 7"/>
          <p:cNvSpPr/>
          <p:nvPr/>
        </p:nvSpPr>
        <p:spPr>
          <a:xfrm rot="-10800000">
            <a:off x="14834018" y="5664304"/>
            <a:ext cx="2725739" cy="0"/>
          </a:xfrm>
          <a:prstGeom prst="line">
            <a:avLst/>
          </a:prstGeom>
          <a:ln w="95250" cap="rnd">
            <a:solidFill>
              <a:srgbClr val="090847"/>
            </a:solidFill>
            <a:prstDash val="solid"/>
            <a:headEnd type="none" w="sm" len="sm"/>
            <a:tailEnd type="none" w="sm" len="sm"/>
          </a:ln>
        </p:spPr>
      </p:sp>
      <p:sp>
        <p:nvSpPr>
          <p:cNvPr id="8" name="TextBox 8"/>
          <p:cNvSpPr txBox="1"/>
          <p:nvPr/>
        </p:nvSpPr>
        <p:spPr>
          <a:xfrm>
            <a:off x="11674372" y="139432"/>
            <a:ext cx="6381934" cy="1170325"/>
          </a:xfrm>
          <a:prstGeom prst="rect">
            <a:avLst/>
          </a:prstGeom>
        </p:spPr>
        <p:txBody>
          <a:bodyPr lIns="0" tIns="0" rIns="0" bIns="0" rtlCol="0" anchor="t">
            <a:spAutoFit/>
          </a:bodyPr>
          <a:lstStyle/>
          <a:p>
            <a:pPr algn="ctr">
              <a:lnSpc>
                <a:spcPts val="4585"/>
              </a:lnSpc>
            </a:pPr>
            <a:r>
              <a:rPr lang="en-US" sz="4168" spc="500">
                <a:solidFill>
                  <a:srgbClr val="090847"/>
                </a:solidFill>
                <a:latin typeface="Garet ExtraBold Bold"/>
              </a:rPr>
              <a:t>Учнівське самоврядування</a:t>
            </a:r>
          </a:p>
        </p:txBody>
      </p:sp>
      <p:sp>
        <p:nvSpPr>
          <p:cNvPr id="9" name="TextBox 9"/>
          <p:cNvSpPr txBox="1"/>
          <p:nvPr/>
        </p:nvSpPr>
        <p:spPr>
          <a:xfrm>
            <a:off x="208" y="3153286"/>
            <a:ext cx="18288000" cy="5729645"/>
          </a:xfrm>
          <a:prstGeom prst="rect">
            <a:avLst/>
          </a:prstGeom>
        </p:spPr>
        <p:txBody>
          <a:bodyPr lIns="0" tIns="0" rIns="0" bIns="0" rtlCol="0" anchor="t">
            <a:spAutoFit/>
          </a:bodyPr>
          <a:lstStyle/>
          <a:p>
            <a:pPr algn="just">
              <a:lnSpc>
                <a:spcPts val="5039"/>
              </a:lnSpc>
              <a:spcBef>
                <a:spcPct val="0"/>
              </a:spcBef>
            </a:pPr>
            <a:r>
              <a:rPr lang="en-US" sz="3599" dirty="0">
                <a:solidFill>
                  <a:srgbClr val="090847"/>
                </a:solidFill>
                <a:latin typeface="Open Sans Light"/>
              </a:rPr>
              <a:t>15. </a:t>
            </a:r>
            <a:r>
              <a:rPr lang="en-US" sz="3599" dirty="0" err="1">
                <a:solidFill>
                  <a:srgbClr val="090847"/>
                </a:solidFill>
                <a:latin typeface="Open Sans Light"/>
              </a:rPr>
              <a:t>Флешмоб</a:t>
            </a:r>
            <a:r>
              <a:rPr lang="en-US" sz="3599" dirty="0">
                <a:solidFill>
                  <a:srgbClr val="090847"/>
                </a:solidFill>
                <a:latin typeface="Open Sans Light"/>
              </a:rPr>
              <a:t> </a:t>
            </a:r>
            <a:r>
              <a:rPr lang="en-US" sz="3599" dirty="0" err="1">
                <a:solidFill>
                  <a:srgbClr val="090847"/>
                </a:solidFill>
                <a:latin typeface="Open Sans Light"/>
              </a:rPr>
              <a:t>до</a:t>
            </a:r>
            <a:r>
              <a:rPr lang="en-US" sz="3599" dirty="0">
                <a:solidFill>
                  <a:srgbClr val="090847"/>
                </a:solidFill>
                <a:latin typeface="Open Sans Light"/>
              </a:rPr>
              <a:t> </a:t>
            </a:r>
            <a:r>
              <a:rPr lang="en-US" sz="3599" dirty="0" err="1">
                <a:solidFill>
                  <a:srgbClr val="090847"/>
                </a:solidFill>
                <a:latin typeface="Open Sans Light"/>
              </a:rPr>
              <a:t>Дня</a:t>
            </a:r>
            <a:r>
              <a:rPr lang="en-US" sz="3599" dirty="0">
                <a:solidFill>
                  <a:srgbClr val="090847"/>
                </a:solidFill>
                <a:latin typeface="Open Sans Light"/>
              </a:rPr>
              <a:t> </a:t>
            </a:r>
            <a:r>
              <a:rPr lang="en-US" sz="3599" dirty="0" err="1">
                <a:solidFill>
                  <a:srgbClr val="090847"/>
                </a:solidFill>
                <a:latin typeface="Open Sans Light"/>
              </a:rPr>
              <a:t>української</a:t>
            </a:r>
            <a:r>
              <a:rPr lang="en-US" sz="3599" dirty="0">
                <a:solidFill>
                  <a:srgbClr val="090847"/>
                </a:solidFill>
                <a:latin typeface="Open Sans Light"/>
              </a:rPr>
              <a:t> </a:t>
            </a:r>
            <a:r>
              <a:rPr lang="en-US" sz="3599" dirty="0" err="1">
                <a:solidFill>
                  <a:srgbClr val="090847"/>
                </a:solidFill>
                <a:latin typeface="Open Sans Light"/>
              </a:rPr>
              <a:t>мови</a:t>
            </a:r>
            <a:r>
              <a:rPr lang="en-US" sz="3599" dirty="0">
                <a:solidFill>
                  <a:srgbClr val="090847"/>
                </a:solidFill>
                <a:latin typeface="Open Sans Light"/>
              </a:rPr>
              <a:t> </a:t>
            </a:r>
            <a:r>
              <a:rPr lang="en-US" sz="3599" dirty="0" err="1">
                <a:solidFill>
                  <a:srgbClr val="090847"/>
                </a:solidFill>
                <a:latin typeface="Open Sans Light"/>
              </a:rPr>
              <a:t>та</a:t>
            </a:r>
            <a:r>
              <a:rPr lang="en-US" sz="3599" dirty="0">
                <a:solidFill>
                  <a:srgbClr val="090847"/>
                </a:solidFill>
                <a:latin typeface="Open Sans Light"/>
              </a:rPr>
              <a:t> </a:t>
            </a:r>
            <a:r>
              <a:rPr lang="en-US" sz="3599" dirty="0" err="1">
                <a:solidFill>
                  <a:srgbClr val="090847"/>
                </a:solidFill>
                <a:latin typeface="Open Sans Light"/>
              </a:rPr>
              <a:t>писемності</a:t>
            </a:r>
            <a:endParaRPr lang="en-US" sz="3599" dirty="0">
              <a:solidFill>
                <a:srgbClr val="090847"/>
              </a:solidFill>
              <a:latin typeface="Open Sans Light"/>
            </a:endParaRPr>
          </a:p>
          <a:p>
            <a:pPr algn="just">
              <a:lnSpc>
                <a:spcPts val="5039"/>
              </a:lnSpc>
              <a:spcBef>
                <a:spcPct val="0"/>
              </a:spcBef>
            </a:pPr>
            <a:r>
              <a:rPr lang="en-US" sz="3599" dirty="0">
                <a:solidFill>
                  <a:srgbClr val="090847"/>
                </a:solidFill>
                <a:latin typeface="Open Sans Light"/>
              </a:rPr>
              <a:t>16. </a:t>
            </a:r>
            <a:r>
              <a:rPr lang="en-US" sz="3599" dirty="0" err="1">
                <a:solidFill>
                  <a:srgbClr val="090847"/>
                </a:solidFill>
                <a:latin typeface="Open Sans Light"/>
              </a:rPr>
              <a:t>Церемонія</a:t>
            </a:r>
            <a:r>
              <a:rPr lang="en-US" sz="3599" dirty="0">
                <a:solidFill>
                  <a:srgbClr val="090847"/>
                </a:solidFill>
                <a:latin typeface="Open Sans Light"/>
              </a:rPr>
              <a:t> </a:t>
            </a:r>
            <a:r>
              <a:rPr lang="en-US" sz="3599" dirty="0" err="1">
                <a:solidFill>
                  <a:srgbClr val="090847"/>
                </a:solidFill>
                <a:latin typeface="Open Sans Light"/>
              </a:rPr>
              <a:t>покладання</a:t>
            </a:r>
            <a:r>
              <a:rPr lang="en-US" sz="3599" dirty="0">
                <a:solidFill>
                  <a:srgbClr val="090847"/>
                </a:solidFill>
                <a:latin typeface="Open Sans Light"/>
              </a:rPr>
              <a:t> </a:t>
            </a:r>
            <a:r>
              <a:rPr lang="en-US" sz="3599" dirty="0" err="1">
                <a:solidFill>
                  <a:srgbClr val="090847"/>
                </a:solidFill>
                <a:latin typeface="Open Sans Light"/>
              </a:rPr>
              <a:t>квітів</a:t>
            </a:r>
            <a:r>
              <a:rPr lang="en-US" sz="3599" dirty="0">
                <a:solidFill>
                  <a:srgbClr val="090847"/>
                </a:solidFill>
                <a:latin typeface="Open Sans Light"/>
              </a:rPr>
              <a:t>, з </a:t>
            </a:r>
            <a:r>
              <a:rPr lang="en-US" sz="3599" dirty="0" err="1">
                <a:solidFill>
                  <a:srgbClr val="090847"/>
                </a:solidFill>
                <a:latin typeface="Open Sans Light"/>
              </a:rPr>
              <a:t>нагоди</a:t>
            </a:r>
            <a:r>
              <a:rPr lang="en-US" sz="3599" dirty="0">
                <a:solidFill>
                  <a:srgbClr val="090847"/>
                </a:solidFill>
                <a:latin typeface="Open Sans Light"/>
              </a:rPr>
              <a:t> 26-річчя </a:t>
            </a:r>
            <a:r>
              <a:rPr lang="en-US" sz="3599" dirty="0" err="1">
                <a:solidFill>
                  <a:srgbClr val="090847"/>
                </a:solidFill>
                <a:latin typeface="Open Sans Light"/>
              </a:rPr>
              <a:t>польоту</a:t>
            </a:r>
            <a:r>
              <a:rPr lang="en-US" sz="3599" dirty="0">
                <a:solidFill>
                  <a:srgbClr val="090847"/>
                </a:solidFill>
                <a:latin typeface="Open Sans Light"/>
              </a:rPr>
              <a:t> в </a:t>
            </a:r>
            <a:r>
              <a:rPr lang="en-US" sz="3599" dirty="0" err="1">
                <a:solidFill>
                  <a:srgbClr val="090847"/>
                </a:solidFill>
                <a:latin typeface="Open Sans Light"/>
              </a:rPr>
              <a:t>космос</a:t>
            </a:r>
            <a:r>
              <a:rPr lang="en-US" sz="3599" dirty="0">
                <a:solidFill>
                  <a:srgbClr val="090847"/>
                </a:solidFill>
                <a:latin typeface="Open Sans Light"/>
              </a:rPr>
              <a:t> </a:t>
            </a:r>
            <a:r>
              <a:rPr lang="en-US" sz="3599" dirty="0" err="1">
                <a:solidFill>
                  <a:srgbClr val="090847"/>
                </a:solidFill>
                <a:latin typeface="Open Sans Light"/>
              </a:rPr>
              <a:t>першого</a:t>
            </a:r>
            <a:r>
              <a:rPr lang="en-US" sz="3599" dirty="0">
                <a:solidFill>
                  <a:srgbClr val="090847"/>
                </a:solidFill>
                <a:latin typeface="Open Sans Light"/>
              </a:rPr>
              <a:t> </a:t>
            </a:r>
            <a:r>
              <a:rPr lang="en-US" sz="3599" dirty="0" err="1">
                <a:solidFill>
                  <a:srgbClr val="090847"/>
                </a:solidFill>
                <a:latin typeface="Open Sans Light"/>
              </a:rPr>
              <a:t>космонавта</a:t>
            </a:r>
            <a:r>
              <a:rPr lang="en-US" sz="3599" dirty="0">
                <a:solidFill>
                  <a:srgbClr val="090847"/>
                </a:solidFill>
                <a:latin typeface="Open Sans Light"/>
              </a:rPr>
              <a:t> </a:t>
            </a:r>
            <a:r>
              <a:rPr lang="en-US" sz="3599" dirty="0" err="1">
                <a:solidFill>
                  <a:srgbClr val="090847"/>
                </a:solidFill>
                <a:latin typeface="Open Sans Light"/>
              </a:rPr>
              <a:t>незалежної</a:t>
            </a:r>
            <a:r>
              <a:rPr lang="en-US" sz="3599" dirty="0">
                <a:solidFill>
                  <a:srgbClr val="090847"/>
                </a:solidFill>
                <a:latin typeface="Open Sans Light"/>
              </a:rPr>
              <a:t> </a:t>
            </a:r>
            <a:r>
              <a:rPr lang="en-US" sz="3599" dirty="0" err="1">
                <a:solidFill>
                  <a:srgbClr val="090847"/>
                </a:solidFill>
                <a:latin typeface="Open Sans Light"/>
              </a:rPr>
              <a:t>України</a:t>
            </a:r>
            <a:r>
              <a:rPr lang="en-US" sz="3599" dirty="0">
                <a:solidFill>
                  <a:srgbClr val="090847"/>
                </a:solidFill>
                <a:latin typeface="Open Sans Light"/>
              </a:rPr>
              <a:t> - </a:t>
            </a:r>
            <a:r>
              <a:rPr lang="en-US" sz="3599" dirty="0" err="1">
                <a:solidFill>
                  <a:srgbClr val="090847"/>
                </a:solidFill>
                <a:latin typeface="Open Sans Light"/>
              </a:rPr>
              <a:t>Леоніда</a:t>
            </a:r>
            <a:r>
              <a:rPr lang="en-US" sz="3599" dirty="0">
                <a:solidFill>
                  <a:srgbClr val="090847"/>
                </a:solidFill>
                <a:latin typeface="Open Sans Light"/>
              </a:rPr>
              <a:t> </a:t>
            </a:r>
            <a:r>
              <a:rPr lang="en-US" sz="3599" dirty="0" err="1">
                <a:solidFill>
                  <a:srgbClr val="090847"/>
                </a:solidFill>
                <a:latin typeface="Open Sans Light"/>
              </a:rPr>
              <a:t>Костянтиновича</a:t>
            </a:r>
            <a:r>
              <a:rPr lang="en-US" sz="3599" dirty="0">
                <a:solidFill>
                  <a:srgbClr val="090847"/>
                </a:solidFill>
                <a:latin typeface="Open Sans Light"/>
              </a:rPr>
              <a:t> </a:t>
            </a:r>
            <a:r>
              <a:rPr lang="en-US" sz="3599" dirty="0" err="1">
                <a:solidFill>
                  <a:srgbClr val="090847"/>
                </a:solidFill>
                <a:latin typeface="Open Sans Light"/>
              </a:rPr>
              <a:t>Каденюка</a:t>
            </a:r>
            <a:endParaRPr lang="en-US" sz="3599" dirty="0">
              <a:solidFill>
                <a:srgbClr val="090847"/>
              </a:solidFill>
              <a:latin typeface="Open Sans Light"/>
            </a:endParaRPr>
          </a:p>
          <a:p>
            <a:pPr algn="just">
              <a:lnSpc>
                <a:spcPts val="5039"/>
              </a:lnSpc>
              <a:spcBef>
                <a:spcPct val="0"/>
              </a:spcBef>
            </a:pPr>
            <a:r>
              <a:rPr lang="en-US" sz="3599" dirty="0">
                <a:solidFill>
                  <a:srgbClr val="090847"/>
                </a:solidFill>
                <a:latin typeface="Open Sans Light"/>
              </a:rPr>
              <a:t>17. </a:t>
            </a:r>
            <a:r>
              <a:rPr lang="en-US" sz="3599" dirty="0" err="1">
                <a:solidFill>
                  <a:srgbClr val="090847"/>
                </a:solidFill>
                <a:latin typeface="Open Sans Light"/>
              </a:rPr>
              <a:t>Акція</a:t>
            </a:r>
            <a:r>
              <a:rPr lang="en-US" sz="3599" dirty="0">
                <a:solidFill>
                  <a:srgbClr val="090847"/>
                </a:solidFill>
                <a:latin typeface="Open Sans Light"/>
              </a:rPr>
              <a:t> </a:t>
            </a:r>
            <a:r>
              <a:rPr lang="en-US" sz="3599" dirty="0" err="1">
                <a:solidFill>
                  <a:srgbClr val="090847"/>
                </a:solidFill>
                <a:latin typeface="Open Sans Light"/>
              </a:rPr>
              <a:t>до</a:t>
            </a:r>
            <a:r>
              <a:rPr lang="en-US" sz="3599" dirty="0">
                <a:solidFill>
                  <a:srgbClr val="090847"/>
                </a:solidFill>
                <a:latin typeface="Open Sans Light"/>
              </a:rPr>
              <a:t> </a:t>
            </a:r>
            <a:r>
              <a:rPr lang="en-US" sz="3599" dirty="0" err="1">
                <a:solidFill>
                  <a:srgbClr val="090847"/>
                </a:solidFill>
                <a:latin typeface="Open Sans Light"/>
              </a:rPr>
              <a:t>Всесвітнього</a:t>
            </a:r>
            <a:r>
              <a:rPr lang="en-US" sz="3599" dirty="0">
                <a:solidFill>
                  <a:srgbClr val="090847"/>
                </a:solidFill>
                <a:latin typeface="Open Sans Light"/>
              </a:rPr>
              <a:t> </a:t>
            </a:r>
            <a:r>
              <a:rPr lang="en-US" sz="3599" dirty="0" err="1">
                <a:solidFill>
                  <a:srgbClr val="090847"/>
                </a:solidFill>
                <a:latin typeface="Open Sans Light"/>
              </a:rPr>
              <a:t>дня</a:t>
            </a:r>
            <a:r>
              <a:rPr lang="en-US" sz="3599" dirty="0">
                <a:solidFill>
                  <a:srgbClr val="090847"/>
                </a:solidFill>
                <a:latin typeface="Open Sans Light"/>
              </a:rPr>
              <a:t> </a:t>
            </a:r>
            <a:r>
              <a:rPr lang="en-US" sz="3599" dirty="0" err="1">
                <a:solidFill>
                  <a:srgbClr val="090847"/>
                </a:solidFill>
                <a:latin typeface="Open Sans Light"/>
              </a:rPr>
              <a:t>боротьби</a:t>
            </a:r>
            <a:r>
              <a:rPr lang="en-US" sz="3599" dirty="0">
                <a:solidFill>
                  <a:srgbClr val="090847"/>
                </a:solidFill>
                <a:latin typeface="Open Sans Light"/>
              </a:rPr>
              <a:t> </a:t>
            </a:r>
            <a:r>
              <a:rPr lang="en-US" sz="3599" dirty="0" err="1">
                <a:solidFill>
                  <a:srgbClr val="090847"/>
                </a:solidFill>
                <a:latin typeface="Open Sans Light"/>
              </a:rPr>
              <a:t>зі</a:t>
            </a:r>
            <a:r>
              <a:rPr lang="en-US" sz="3599" dirty="0">
                <a:solidFill>
                  <a:srgbClr val="090847"/>
                </a:solidFill>
                <a:latin typeface="Open Sans Light"/>
              </a:rPr>
              <a:t> </a:t>
            </a:r>
            <a:r>
              <a:rPr lang="en-US" sz="3599" dirty="0" err="1">
                <a:solidFill>
                  <a:srgbClr val="090847"/>
                </a:solidFill>
                <a:latin typeface="Open Sans Light"/>
              </a:rPr>
              <a:t>снідом</a:t>
            </a:r>
            <a:endParaRPr lang="en-US" sz="3599" dirty="0">
              <a:solidFill>
                <a:srgbClr val="090847"/>
              </a:solidFill>
              <a:latin typeface="Open Sans Light"/>
            </a:endParaRPr>
          </a:p>
          <a:p>
            <a:pPr algn="just">
              <a:lnSpc>
                <a:spcPts val="5039"/>
              </a:lnSpc>
              <a:spcBef>
                <a:spcPct val="0"/>
              </a:spcBef>
            </a:pPr>
            <a:r>
              <a:rPr lang="en-US" sz="3599" dirty="0">
                <a:solidFill>
                  <a:srgbClr val="090847"/>
                </a:solidFill>
                <a:latin typeface="Open Sans Light"/>
              </a:rPr>
              <a:t>18. </a:t>
            </a:r>
            <a:r>
              <a:rPr lang="en-US" sz="3599" dirty="0" err="1">
                <a:solidFill>
                  <a:srgbClr val="090847"/>
                </a:solidFill>
                <a:latin typeface="Open Sans Light"/>
              </a:rPr>
              <a:t>День</a:t>
            </a:r>
            <a:r>
              <a:rPr lang="en-US" sz="3599" dirty="0">
                <a:solidFill>
                  <a:srgbClr val="090847"/>
                </a:solidFill>
                <a:latin typeface="Open Sans Light"/>
              </a:rPr>
              <a:t> </a:t>
            </a:r>
            <a:r>
              <a:rPr lang="en-US" sz="3599" dirty="0" err="1">
                <a:solidFill>
                  <a:srgbClr val="090847"/>
                </a:solidFill>
                <a:latin typeface="Open Sans Light"/>
              </a:rPr>
              <a:t>Волонтера</a:t>
            </a:r>
            <a:endParaRPr lang="uk-UA" sz="3599" dirty="0">
              <a:solidFill>
                <a:srgbClr val="090847"/>
              </a:solidFill>
              <a:latin typeface="Open Sans Light"/>
            </a:endParaRPr>
          </a:p>
          <a:p>
            <a:pPr algn="just">
              <a:lnSpc>
                <a:spcPts val="5039"/>
              </a:lnSpc>
              <a:spcBef>
                <a:spcPct val="0"/>
              </a:spcBef>
            </a:pPr>
            <a:r>
              <a:rPr lang="en-US" sz="3599" dirty="0">
                <a:solidFill>
                  <a:srgbClr val="090847"/>
                </a:solidFill>
                <a:latin typeface="Open Sans Light"/>
              </a:rPr>
              <a:t>19. </a:t>
            </a:r>
            <a:r>
              <a:rPr lang="en-US" sz="3599" dirty="0" err="1">
                <a:solidFill>
                  <a:srgbClr val="090847"/>
                </a:solidFill>
                <a:latin typeface="Open Sans Light"/>
              </a:rPr>
              <a:t>Челендж</a:t>
            </a:r>
            <a:r>
              <a:rPr lang="en-US" sz="3599" dirty="0">
                <a:solidFill>
                  <a:srgbClr val="090847"/>
                </a:solidFill>
                <a:latin typeface="Open Sans Light"/>
              </a:rPr>
              <a:t> “</a:t>
            </a:r>
            <a:r>
              <a:rPr lang="en-US" sz="3599" dirty="0" err="1">
                <a:solidFill>
                  <a:srgbClr val="090847"/>
                </a:solidFill>
                <a:latin typeface="Open Sans Light"/>
              </a:rPr>
              <a:t>День</a:t>
            </a:r>
            <a:r>
              <a:rPr lang="en-US" sz="3599" dirty="0">
                <a:solidFill>
                  <a:srgbClr val="090847"/>
                </a:solidFill>
                <a:latin typeface="Open Sans Light"/>
              </a:rPr>
              <a:t> </a:t>
            </a:r>
            <a:r>
              <a:rPr lang="en-US" sz="3599" dirty="0" err="1">
                <a:solidFill>
                  <a:srgbClr val="090847"/>
                </a:solidFill>
                <a:latin typeface="Open Sans Light"/>
              </a:rPr>
              <a:t>української</a:t>
            </a:r>
            <a:r>
              <a:rPr lang="en-US" sz="3599" dirty="0">
                <a:solidFill>
                  <a:srgbClr val="090847"/>
                </a:solidFill>
                <a:latin typeface="Open Sans Light"/>
              </a:rPr>
              <a:t> </a:t>
            </a:r>
            <a:r>
              <a:rPr lang="en-US" sz="3599" dirty="0" err="1">
                <a:solidFill>
                  <a:srgbClr val="090847"/>
                </a:solidFill>
                <a:latin typeface="Open Sans Light"/>
              </a:rPr>
              <a:t>хустки</a:t>
            </a:r>
            <a:r>
              <a:rPr lang="en-US" sz="3599" dirty="0">
                <a:solidFill>
                  <a:srgbClr val="090847"/>
                </a:solidFill>
                <a:latin typeface="Open Sans Light"/>
              </a:rPr>
              <a:t>”</a:t>
            </a:r>
          </a:p>
          <a:p>
            <a:pPr algn="just">
              <a:lnSpc>
                <a:spcPts val="5039"/>
              </a:lnSpc>
              <a:spcBef>
                <a:spcPct val="0"/>
              </a:spcBef>
            </a:pPr>
            <a:r>
              <a:rPr lang="en-US" sz="3599" dirty="0">
                <a:solidFill>
                  <a:srgbClr val="090847"/>
                </a:solidFill>
                <a:latin typeface="Open Sans Light"/>
              </a:rPr>
              <a:t>20. </a:t>
            </a:r>
            <a:r>
              <a:rPr lang="en-US" sz="3599" dirty="0" err="1">
                <a:solidFill>
                  <a:srgbClr val="090847"/>
                </a:solidFill>
                <a:latin typeface="Open Sans Light"/>
              </a:rPr>
              <a:t>Акції</a:t>
            </a:r>
            <a:r>
              <a:rPr lang="en-US" sz="3599" dirty="0">
                <a:solidFill>
                  <a:srgbClr val="090847"/>
                </a:solidFill>
                <a:latin typeface="Open Sans Light"/>
              </a:rPr>
              <a:t> "</a:t>
            </a:r>
            <a:r>
              <a:rPr lang="en-US" sz="3599" dirty="0" err="1">
                <a:solidFill>
                  <a:srgbClr val="090847"/>
                </a:solidFill>
                <a:latin typeface="Open Sans Light"/>
              </a:rPr>
              <a:t>Допоможи</a:t>
            </a:r>
            <a:r>
              <a:rPr lang="en-US" sz="3599" dirty="0">
                <a:solidFill>
                  <a:srgbClr val="090847"/>
                </a:solidFill>
                <a:latin typeface="Open Sans Light"/>
              </a:rPr>
              <a:t> </a:t>
            </a:r>
            <a:r>
              <a:rPr lang="en-US" sz="3599" dirty="0" err="1">
                <a:solidFill>
                  <a:srgbClr val="090847"/>
                </a:solidFill>
                <a:latin typeface="Open Sans Light"/>
              </a:rPr>
              <a:t>святому</a:t>
            </a:r>
            <a:r>
              <a:rPr lang="en-US" sz="3599" dirty="0">
                <a:solidFill>
                  <a:srgbClr val="090847"/>
                </a:solidFill>
                <a:latin typeface="Open Sans Light"/>
              </a:rPr>
              <a:t> </a:t>
            </a:r>
            <a:r>
              <a:rPr lang="en-US" sz="3599" dirty="0" err="1">
                <a:solidFill>
                  <a:srgbClr val="090847"/>
                </a:solidFill>
                <a:latin typeface="Open Sans Light"/>
              </a:rPr>
              <a:t>Миколаю</a:t>
            </a:r>
            <a:r>
              <a:rPr lang="en-US" sz="3599" dirty="0">
                <a:solidFill>
                  <a:srgbClr val="090847"/>
                </a:solidFill>
                <a:latin typeface="Open Sans Light"/>
              </a:rPr>
              <a:t> </a:t>
            </a:r>
            <a:r>
              <a:rPr lang="en-US" sz="3599" dirty="0" err="1">
                <a:solidFill>
                  <a:srgbClr val="090847"/>
                </a:solidFill>
                <a:latin typeface="Open Sans Light"/>
              </a:rPr>
              <a:t>здійснити</a:t>
            </a:r>
            <a:r>
              <a:rPr lang="en-US" sz="3599" dirty="0">
                <a:solidFill>
                  <a:srgbClr val="090847"/>
                </a:solidFill>
                <a:latin typeface="Open Sans Light"/>
              </a:rPr>
              <a:t> </a:t>
            </a:r>
            <a:r>
              <a:rPr lang="en-US" sz="3599" dirty="0" err="1">
                <a:solidFill>
                  <a:srgbClr val="090847"/>
                </a:solidFill>
                <a:latin typeface="Open Sans Light"/>
              </a:rPr>
              <a:t>мрію</a:t>
            </a:r>
            <a:r>
              <a:rPr lang="en-US" sz="3599" dirty="0">
                <a:solidFill>
                  <a:srgbClr val="090847"/>
                </a:solidFill>
                <a:latin typeface="Open Sans Light"/>
              </a:rPr>
              <a:t> </a:t>
            </a:r>
            <a:r>
              <a:rPr lang="en-US" sz="3599" dirty="0" err="1">
                <a:solidFill>
                  <a:srgbClr val="090847"/>
                </a:solidFill>
                <a:latin typeface="Open Sans Light"/>
              </a:rPr>
              <a:t>дитини</a:t>
            </a:r>
            <a:r>
              <a:rPr lang="en-US" sz="3599" dirty="0">
                <a:solidFill>
                  <a:srgbClr val="090847"/>
                </a:solidFill>
                <a:latin typeface="Open Sans Light"/>
              </a:rPr>
              <a:t>"</a:t>
            </a:r>
          </a:p>
          <a:p>
            <a:pPr algn="just">
              <a:lnSpc>
                <a:spcPts val="5039"/>
              </a:lnSpc>
              <a:spcBef>
                <a:spcPct val="0"/>
              </a:spcBef>
            </a:pPr>
            <a:r>
              <a:rPr lang="en-US" sz="3599" dirty="0">
                <a:solidFill>
                  <a:srgbClr val="090847"/>
                </a:solidFill>
                <a:latin typeface="Open Sans Light"/>
              </a:rPr>
              <a:t>21.  </a:t>
            </a:r>
            <a:r>
              <a:rPr lang="en-US" sz="3599" dirty="0" err="1">
                <a:solidFill>
                  <a:srgbClr val="090847"/>
                </a:solidFill>
                <a:latin typeface="Open Sans Light"/>
              </a:rPr>
              <a:t>Участь</a:t>
            </a:r>
            <a:r>
              <a:rPr lang="en-US" sz="3599" dirty="0">
                <a:solidFill>
                  <a:srgbClr val="090847"/>
                </a:solidFill>
                <a:latin typeface="Open Sans Light"/>
              </a:rPr>
              <a:t> у </a:t>
            </a:r>
            <a:r>
              <a:rPr lang="en-US" sz="3599" dirty="0" err="1">
                <a:solidFill>
                  <a:srgbClr val="090847"/>
                </a:solidFill>
                <a:latin typeface="Open Sans Light"/>
              </a:rPr>
              <a:t>фестивалі</a:t>
            </a:r>
            <a:r>
              <a:rPr lang="en-US" sz="3599" dirty="0">
                <a:solidFill>
                  <a:srgbClr val="090847"/>
                </a:solidFill>
                <a:latin typeface="Open Sans Light"/>
              </a:rPr>
              <a:t> </a:t>
            </a:r>
            <a:r>
              <a:rPr lang="en-US" sz="3599" dirty="0" err="1">
                <a:solidFill>
                  <a:srgbClr val="090847"/>
                </a:solidFill>
                <a:latin typeface="Open Sans Light"/>
              </a:rPr>
              <a:t>колядок</a:t>
            </a:r>
            <a:r>
              <a:rPr lang="en-US" sz="3599" dirty="0">
                <a:solidFill>
                  <a:srgbClr val="090847"/>
                </a:solidFill>
                <a:latin typeface="Open Sans Light"/>
              </a:rPr>
              <a:t> </a:t>
            </a:r>
            <a:r>
              <a:rPr lang="en-US" sz="3599" dirty="0" err="1">
                <a:solidFill>
                  <a:srgbClr val="090847"/>
                </a:solidFill>
                <a:latin typeface="Open Sans Light"/>
              </a:rPr>
              <a:t>та</a:t>
            </a:r>
            <a:r>
              <a:rPr lang="en-US" sz="3599" dirty="0">
                <a:solidFill>
                  <a:srgbClr val="090847"/>
                </a:solidFill>
                <a:latin typeface="Open Sans Light"/>
              </a:rPr>
              <a:t> </a:t>
            </a:r>
            <a:r>
              <a:rPr lang="en-US" sz="3599" dirty="0" err="1">
                <a:solidFill>
                  <a:srgbClr val="090847"/>
                </a:solidFill>
                <a:latin typeface="Open Sans Light"/>
              </a:rPr>
              <a:t>щедрівок</a:t>
            </a:r>
            <a:r>
              <a:rPr lang="en-US" sz="3599" dirty="0">
                <a:solidFill>
                  <a:srgbClr val="090847"/>
                </a:solidFill>
                <a:latin typeface="Open Sans Light"/>
              </a:rPr>
              <a:t> “</a:t>
            </a:r>
            <a:r>
              <a:rPr lang="en-US" sz="3599" dirty="0" err="1">
                <a:solidFill>
                  <a:srgbClr val="090847"/>
                </a:solidFill>
                <a:latin typeface="Open Sans Light"/>
              </a:rPr>
              <a:t>Сумний</a:t>
            </a:r>
            <a:r>
              <a:rPr lang="en-US" sz="3599" dirty="0">
                <a:solidFill>
                  <a:srgbClr val="090847"/>
                </a:solidFill>
                <a:latin typeface="Open Sans Light"/>
              </a:rPr>
              <a:t> </a:t>
            </a:r>
            <a:r>
              <a:rPr lang="en-US" sz="3599" dirty="0" err="1">
                <a:solidFill>
                  <a:srgbClr val="090847"/>
                </a:solidFill>
                <a:latin typeface="Open Sans Light"/>
              </a:rPr>
              <a:t>святий</a:t>
            </a:r>
            <a:r>
              <a:rPr lang="en-US" sz="3599" dirty="0">
                <a:solidFill>
                  <a:srgbClr val="090847"/>
                </a:solidFill>
                <a:latin typeface="Open Sans Light"/>
              </a:rPr>
              <a:t> </a:t>
            </a:r>
            <a:r>
              <a:rPr lang="en-US" sz="3599" dirty="0" err="1">
                <a:solidFill>
                  <a:srgbClr val="090847"/>
                </a:solidFill>
                <a:latin typeface="Open Sans Light"/>
              </a:rPr>
              <a:t>вечір</a:t>
            </a:r>
            <a:r>
              <a:rPr lang="en-US" sz="3599" dirty="0">
                <a:solidFill>
                  <a:srgbClr val="090847"/>
                </a:solidFill>
                <a:latin typeface="Open Sans Light"/>
              </a:rPr>
              <a:t>”</a:t>
            </a:r>
          </a:p>
          <a:p>
            <a:pPr algn="just">
              <a:lnSpc>
                <a:spcPts val="5039"/>
              </a:lnSpc>
              <a:spcBef>
                <a:spcPct val="0"/>
              </a:spcBef>
            </a:pPr>
            <a:r>
              <a:rPr lang="en-US" sz="3599" dirty="0">
                <a:solidFill>
                  <a:srgbClr val="090847"/>
                </a:solidFill>
                <a:latin typeface="Open Sans Light"/>
              </a:rPr>
              <a:t>22. </a:t>
            </a:r>
            <a:r>
              <a:rPr lang="en-US" sz="3599" dirty="0" err="1">
                <a:solidFill>
                  <a:srgbClr val="090847"/>
                </a:solidFill>
                <a:latin typeface="Open Sans Light"/>
              </a:rPr>
              <a:t>Акція</a:t>
            </a:r>
            <a:r>
              <a:rPr lang="en-US" sz="3599" dirty="0">
                <a:solidFill>
                  <a:srgbClr val="090847"/>
                </a:solidFill>
                <a:latin typeface="Open Sans Light"/>
              </a:rPr>
              <a:t> “</a:t>
            </a:r>
            <a:r>
              <a:rPr lang="en-US" sz="3599" dirty="0" err="1">
                <a:solidFill>
                  <a:srgbClr val="090847"/>
                </a:solidFill>
                <a:latin typeface="Open Sans Light"/>
              </a:rPr>
              <a:t>Соборні</a:t>
            </a:r>
            <a:r>
              <a:rPr lang="en-US" sz="3599" dirty="0">
                <a:solidFill>
                  <a:srgbClr val="090847"/>
                </a:solidFill>
                <a:latin typeface="Open Sans Light"/>
              </a:rPr>
              <a:t> і </a:t>
            </a:r>
            <a:r>
              <a:rPr lang="en-US" sz="3599" dirty="0" err="1">
                <a:solidFill>
                  <a:srgbClr val="090847"/>
                </a:solidFill>
                <a:latin typeface="Open Sans Light"/>
              </a:rPr>
              <a:t>непоборні</a:t>
            </a:r>
            <a:r>
              <a:rPr lang="en-US" sz="3599" dirty="0">
                <a:solidFill>
                  <a:srgbClr val="090847"/>
                </a:solidFill>
                <a:latin typeface="Open Sans Light"/>
              </a:rPr>
              <a:t>” (</a:t>
            </a:r>
            <a:r>
              <a:rPr lang="en-US" sz="3599" dirty="0" err="1">
                <a:solidFill>
                  <a:srgbClr val="090847"/>
                </a:solidFill>
                <a:latin typeface="Open Sans Light"/>
              </a:rPr>
              <a:t>благодійний</a:t>
            </a:r>
            <a:r>
              <a:rPr lang="en-US" sz="3599" dirty="0">
                <a:solidFill>
                  <a:srgbClr val="090847"/>
                </a:solidFill>
                <a:latin typeface="Open Sans Light"/>
              </a:rPr>
              <a:t> </a:t>
            </a:r>
            <a:r>
              <a:rPr lang="en-US" sz="3599" dirty="0" err="1">
                <a:solidFill>
                  <a:srgbClr val="090847"/>
                </a:solidFill>
                <a:latin typeface="Open Sans Light"/>
              </a:rPr>
              <a:t>ярмарок</a:t>
            </a:r>
            <a:r>
              <a:rPr lang="en-US" sz="3599" dirty="0">
                <a:solidFill>
                  <a:srgbClr val="090847"/>
                </a:solidFill>
                <a:latin typeface="Open Sans Light"/>
              </a:rPr>
              <a: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grpSp>
        <p:nvGrpSpPr>
          <p:cNvPr id="3" name="Group 3"/>
          <p:cNvGrpSpPr/>
          <p:nvPr/>
        </p:nvGrpSpPr>
        <p:grpSpPr>
          <a:xfrm>
            <a:off x="11104728" y="0"/>
            <a:ext cx="7458579" cy="3011198"/>
            <a:chOff x="0" y="0"/>
            <a:chExt cx="1964400" cy="793073"/>
          </a:xfrm>
        </p:grpSpPr>
        <p:sp>
          <p:nvSpPr>
            <p:cNvPr id="4" name="Freeform 4"/>
            <p:cNvSpPr/>
            <p:nvPr/>
          </p:nvSpPr>
          <p:spPr>
            <a:xfrm>
              <a:off x="0" y="0"/>
              <a:ext cx="1964399" cy="793073"/>
            </a:xfrm>
            <a:custGeom>
              <a:avLst/>
              <a:gdLst/>
              <a:ahLst/>
              <a:cxnLst/>
              <a:rect l="l" t="t" r="r" b="b"/>
              <a:pathLst>
                <a:path w="1964399" h="793073">
                  <a:moveTo>
                    <a:pt x="0" y="0"/>
                  </a:moveTo>
                  <a:lnTo>
                    <a:pt x="1964399" y="0"/>
                  </a:lnTo>
                  <a:lnTo>
                    <a:pt x="1964399" y="793073"/>
                  </a:lnTo>
                  <a:lnTo>
                    <a:pt x="0" y="793073"/>
                  </a:lnTo>
                  <a:close/>
                </a:path>
              </a:pathLst>
            </a:custGeom>
            <a:solidFill>
              <a:srgbClr val="F1F1FF"/>
            </a:solidFill>
          </p:spPr>
        </p:sp>
        <p:sp>
          <p:nvSpPr>
            <p:cNvPr id="5" name="TextBox 5"/>
            <p:cNvSpPr txBox="1"/>
            <p:nvPr/>
          </p:nvSpPr>
          <p:spPr>
            <a:xfrm>
              <a:off x="0" y="-57150"/>
              <a:ext cx="1964400" cy="850223"/>
            </a:xfrm>
            <a:prstGeom prst="rect">
              <a:avLst/>
            </a:prstGeom>
          </p:spPr>
          <p:txBody>
            <a:bodyPr lIns="50800" tIns="50800" rIns="50800" bIns="50800" rtlCol="0" anchor="ctr"/>
            <a:lstStyle/>
            <a:p>
              <a:pPr algn="ctr">
                <a:lnSpc>
                  <a:spcPts val="3359"/>
                </a:lnSpc>
              </a:pPr>
              <a:endParaRPr/>
            </a:p>
          </p:txBody>
        </p:sp>
      </p:grpSp>
      <p:sp>
        <p:nvSpPr>
          <p:cNvPr id="6" name="AutoShape 6"/>
          <p:cNvSpPr/>
          <p:nvPr/>
        </p:nvSpPr>
        <p:spPr>
          <a:xfrm flipH="1" flipV="1">
            <a:off x="208" y="10191750"/>
            <a:ext cx="10892811" cy="47625"/>
          </a:xfrm>
          <a:prstGeom prst="line">
            <a:avLst/>
          </a:prstGeom>
          <a:ln w="95250" cap="rnd">
            <a:solidFill>
              <a:srgbClr val="090847"/>
            </a:solidFill>
            <a:prstDash val="solid"/>
            <a:headEnd type="none" w="sm" len="sm"/>
            <a:tailEnd type="none" w="sm" len="sm"/>
          </a:ln>
        </p:spPr>
      </p:sp>
      <p:sp>
        <p:nvSpPr>
          <p:cNvPr id="7" name="AutoShape 7"/>
          <p:cNvSpPr/>
          <p:nvPr/>
        </p:nvSpPr>
        <p:spPr>
          <a:xfrm rot="-10800000">
            <a:off x="14834018" y="5664304"/>
            <a:ext cx="2725739" cy="0"/>
          </a:xfrm>
          <a:prstGeom prst="line">
            <a:avLst/>
          </a:prstGeom>
          <a:ln w="95250" cap="rnd">
            <a:solidFill>
              <a:srgbClr val="090847"/>
            </a:solidFill>
            <a:prstDash val="solid"/>
            <a:headEnd type="none" w="sm" len="sm"/>
            <a:tailEnd type="none" w="sm" len="sm"/>
          </a:ln>
        </p:spPr>
      </p:sp>
      <p:sp>
        <p:nvSpPr>
          <p:cNvPr id="8" name="Freeform 8"/>
          <p:cNvSpPr/>
          <p:nvPr/>
        </p:nvSpPr>
        <p:spPr>
          <a:xfrm>
            <a:off x="156010" y="3628041"/>
            <a:ext cx="17900296" cy="2935669"/>
          </a:xfrm>
          <a:custGeom>
            <a:avLst/>
            <a:gdLst/>
            <a:ahLst/>
            <a:cxnLst/>
            <a:rect l="l" t="t" r="r" b="b"/>
            <a:pathLst>
              <a:path w="17900296" h="2935669">
                <a:moveTo>
                  <a:pt x="0" y="0"/>
                </a:moveTo>
                <a:lnTo>
                  <a:pt x="17900296" y="0"/>
                </a:lnTo>
                <a:lnTo>
                  <a:pt x="17900296" y="2935668"/>
                </a:lnTo>
                <a:lnTo>
                  <a:pt x="0" y="2935668"/>
                </a:lnTo>
                <a:lnTo>
                  <a:pt x="0" y="0"/>
                </a:lnTo>
                <a:close/>
              </a:path>
            </a:pathLst>
          </a:custGeom>
          <a:blipFill>
            <a:blip r:embed="rId3"/>
            <a:stretch>
              <a:fillRect t="-812" b="-812"/>
            </a:stretch>
          </a:blipFill>
        </p:spPr>
      </p:sp>
      <p:sp>
        <p:nvSpPr>
          <p:cNvPr id="9" name="TextBox 9"/>
          <p:cNvSpPr txBox="1"/>
          <p:nvPr/>
        </p:nvSpPr>
        <p:spPr>
          <a:xfrm>
            <a:off x="11674372" y="139432"/>
            <a:ext cx="6381934" cy="1170325"/>
          </a:xfrm>
          <a:prstGeom prst="rect">
            <a:avLst/>
          </a:prstGeom>
        </p:spPr>
        <p:txBody>
          <a:bodyPr lIns="0" tIns="0" rIns="0" bIns="0" rtlCol="0" anchor="t">
            <a:spAutoFit/>
          </a:bodyPr>
          <a:lstStyle/>
          <a:p>
            <a:pPr algn="ctr">
              <a:lnSpc>
                <a:spcPts val="4585"/>
              </a:lnSpc>
            </a:pPr>
            <a:r>
              <a:rPr lang="en-US" sz="4168" spc="500">
                <a:solidFill>
                  <a:srgbClr val="090847"/>
                </a:solidFill>
                <a:latin typeface="Garet ExtraBold Bold"/>
              </a:rPr>
              <a:t>Учнівське самоврядування</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Freeform 2"/>
          <p:cNvSpPr/>
          <p:nvPr/>
        </p:nvSpPr>
        <p:spPr>
          <a:xfrm rot="5400000">
            <a:off x="-4915884" y="2921668"/>
            <a:ext cx="7365332" cy="7365332"/>
          </a:xfrm>
          <a:custGeom>
            <a:avLst/>
            <a:gdLst/>
            <a:ahLst/>
            <a:cxnLst/>
            <a:rect l="l" t="t" r="r" b="b"/>
            <a:pathLst>
              <a:path w="7365332" h="7365332">
                <a:moveTo>
                  <a:pt x="0" y="0"/>
                </a:moveTo>
                <a:lnTo>
                  <a:pt x="7365332" y="0"/>
                </a:lnTo>
                <a:lnTo>
                  <a:pt x="7365332" y="7365332"/>
                </a:lnTo>
                <a:lnTo>
                  <a:pt x="0" y="73653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068263" y="-1885412"/>
            <a:ext cx="5281236" cy="5281236"/>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50211"/>
              </a:solidFill>
              <a:prstDash val="solid"/>
              <a:miter/>
            </a:ln>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08857" y="159576"/>
            <a:ext cx="3444088" cy="344408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00AC"/>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930901" y="1881620"/>
            <a:ext cx="1639685" cy="1639685"/>
          </a:xfrm>
          <a:custGeom>
            <a:avLst/>
            <a:gdLst/>
            <a:ahLst/>
            <a:cxnLst/>
            <a:rect l="l" t="t" r="r" b="b"/>
            <a:pathLst>
              <a:path w="1639685" h="1639685">
                <a:moveTo>
                  <a:pt x="0" y="0"/>
                </a:moveTo>
                <a:lnTo>
                  <a:pt x="1639685" y="0"/>
                </a:lnTo>
                <a:lnTo>
                  <a:pt x="1639685" y="1639685"/>
                </a:lnTo>
                <a:lnTo>
                  <a:pt x="0" y="16396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10"/>
          <p:cNvSpPr txBox="1"/>
          <p:nvPr/>
        </p:nvSpPr>
        <p:spPr>
          <a:xfrm>
            <a:off x="3389037" y="1833995"/>
            <a:ext cx="14561504" cy="7924990"/>
          </a:xfrm>
          <a:prstGeom prst="rect">
            <a:avLst/>
          </a:prstGeom>
        </p:spPr>
        <p:txBody>
          <a:bodyPr lIns="0" tIns="0" rIns="0" bIns="0" rtlCol="0" anchor="t">
            <a:spAutoFit/>
          </a:bodyPr>
          <a:lstStyle/>
          <a:p>
            <a:pPr algn="ctr">
              <a:lnSpc>
                <a:spcPts val="3110"/>
              </a:lnSpc>
              <a:spcBef>
                <a:spcPct val="0"/>
              </a:spcBef>
            </a:pPr>
            <a:r>
              <a:rPr lang="en-US" sz="2221" dirty="0" err="1">
                <a:solidFill>
                  <a:srgbClr val="000000"/>
                </a:solidFill>
                <a:latin typeface="Open Sans Bold"/>
              </a:rPr>
              <a:t>Спонсорська</a:t>
            </a:r>
            <a:r>
              <a:rPr lang="en-US" sz="2221" dirty="0">
                <a:solidFill>
                  <a:srgbClr val="000000"/>
                </a:solidFill>
                <a:latin typeface="Open Sans Bold"/>
              </a:rPr>
              <a:t> </a:t>
            </a:r>
            <a:r>
              <a:rPr lang="en-US" sz="2221" dirty="0" err="1">
                <a:solidFill>
                  <a:srgbClr val="000000"/>
                </a:solidFill>
                <a:latin typeface="Open Sans Bold"/>
              </a:rPr>
              <a:t>допомога</a:t>
            </a:r>
            <a:r>
              <a:rPr lang="en-US" sz="2221" dirty="0">
                <a:solidFill>
                  <a:srgbClr val="000000"/>
                </a:solidFill>
                <a:latin typeface="Open Sans Bold"/>
              </a:rPr>
              <a:t> </a:t>
            </a:r>
            <a:r>
              <a:rPr lang="en-US" sz="2221" dirty="0" err="1">
                <a:solidFill>
                  <a:srgbClr val="000000"/>
                </a:solidFill>
                <a:latin typeface="Open Sans Bold"/>
              </a:rPr>
              <a:t>за</a:t>
            </a:r>
            <a:r>
              <a:rPr lang="en-US" sz="2221" dirty="0">
                <a:solidFill>
                  <a:srgbClr val="000000"/>
                </a:solidFill>
                <a:latin typeface="Open Sans Bold"/>
              </a:rPr>
              <a:t> </a:t>
            </a:r>
            <a:r>
              <a:rPr lang="en-US" sz="2221" dirty="0" err="1">
                <a:solidFill>
                  <a:srgbClr val="000000"/>
                </a:solidFill>
                <a:latin typeface="Open Sans Bold"/>
              </a:rPr>
              <a:t>сприяння</a:t>
            </a:r>
            <a:r>
              <a:rPr lang="en-US" sz="2221" dirty="0">
                <a:solidFill>
                  <a:srgbClr val="000000"/>
                </a:solidFill>
                <a:latin typeface="Open Sans Bold"/>
              </a:rPr>
              <a:t> </a:t>
            </a:r>
            <a:r>
              <a:rPr lang="en-US" sz="2221" dirty="0" err="1">
                <a:solidFill>
                  <a:srgbClr val="000000"/>
                </a:solidFill>
                <a:latin typeface="Open Sans Bold"/>
              </a:rPr>
              <a:t>Гановського</a:t>
            </a:r>
            <a:r>
              <a:rPr lang="en-US" sz="2221" dirty="0">
                <a:solidFill>
                  <a:srgbClr val="000000"/>
                </a:solidFill>
                <a:latin typeface="Open Sans Bold"/>
              </a:rPr>
              <a:t> Р.П. – 5-ть </a:t>
            </a:r>
            <a:r>
              <a:rPr lang="en-US" sz="2221" dirty="0" err="1">
                <a:solidFill>
                  <a:srgbClr val="000000"/>
                </a:solidFill>
                <a:latin typeface="Open Sans Bold"/>
              </a:rPr>
              <a:t>ноутбуків</a:t>
            </a:r>
            <a:r>
              <a:rPr lang="en-US" sz="2221" dirty="0">
                <a:solidFill>
                  <a:srgbClr val="000000"/>
                </a:solidFill>
                <a:latin typeface="Open Sans Bold"/>
              </a:rPr>
              <a:t>, 5 </a:t>
            </a:r>
            <a:r>
              <a:rPr lang="en-US" sz="2221" dirty="0" err="1">
                <a:solidFill>
                  <a:srgbClr val="000000"/>
                </a:solidFill>
                <a:latin typeface="Open Sans Bold"/>
              </a:rPr>
              <a:t>моніторів</a:t>
            </a:r>
            <a:r>
              <a:rPr lang="en-US" sz="2221" dirty="0">
                <a:solidFill>
                  <a:srgbClr val="000000"/>
                </a:solidFill>
                <a:latin typeface="Open Sans Bold"/>
              </a:rPr>
              <a:t>;</a:t>
            </a:r>
          </a:p>
          <a:p>
            <a:pPr algn="ctr">
              <a:lnSpc>
                <a:spcPts val="3110"/>
              </a:lnSpc>
              <a:spcBef>
                <a:spcPct val="0"/>
              </a:spcBef>
            </a:pPr>
            <a:r>
              <a:rPr lang="en-US" sz="2221" dirty="0" err="1">
                <a:solidFill>
                  <a:srgbClr val="000000"/>
                </a:solidFill>
                <a:latin typeface="Open Sans Bold"/>
              </a:rPr>
              <a:t>Обладнання</a:t>
            </a:r>
            <a:r>
              <a:rPr lang="en-US" sz="2221" dirty="0">
                <a:solidFill>
                  <a:srgbClr val="000000"/>
                </a:solidFill>
                <a:latin typeface="Open Sans Bold"/>
              </a:rPr>
              <a:t> </a:t>
            </a:r>
            <a:r>
              <a:rPr lang="en-US" sz="2221" dirty="0" err="1">
                <a:solidFill>
                  <a:srgbClr val="000000"/>
                </a:solidFill>
                <a:latin typeface="Open Sans Bold"/>
              </a:rPr>
              <a:t>кабінету</a:t>
            </a:r>
            <a:r>
              <a:rPr lang="en-US" sz="2221" dirty="0">
                <a:solidFill>
                  <a:srgbClr val="000000"/>
                </a:solidFill>
                <a:latin typeface="Open Sans Bold"/>
              </a:rPr>
              <a:t> </a:t>
            </a:r>
            <a:r>
              <a:rPr lang="en-US" sz="2221" dirty="0" err="1">
                <a:solidFill>
                  <a:srgbClr val="000000"/>
                </a:solidFill>
                <a:latin typeface="Open Sans Bold"/>
              </a:rPr>
              <a:t>робототехніки</a:t>
            </a:r>
            <a:r>
              <a:rPr lang="en-US" sz="2221" dirty="0">
                <a:solidFill>
                  <a:srgbClr val="000000"/>
                </a:solidFill>
                <a:latin typeface="Open Sans Bold"/>
              </a:rPr>
              <a:t> - </a:t>
            </a:r>
            <a:r>
              <a:rPr lang="en-US" sz="2221" dirty="0" err="1">
                <a:solidFill>
                  <a:srgbClr val="000000"/>
                </a:solidFill>
                <a:latin typeface="Open Sans Bold"/>
              </a:rPr>
              <a:t>спонсорські</a:t>
            </a:r>
            <a:r>
              <a:rPr lang="en-US" sz="2221" dirty="0">
                <a:solidFill>
                  <a:srgbClr val="000000"/>
                </a:solidFill>
                <a:latin typeface="Open Sans Bold"/>
              </a:rPr>
              <a:t> </a:t>
            </a:r>
            <a:r>
              <a:rPr lang="en-US" sz="2221" dirty="0" err="1">
                <a:solidFill>
                  <a:srgbClr val="000000"/>
                </a:solidFill>
                <a:latin typeface="Open Sans Bold"/>
              </a:rPr>
              <a:t>кошти</a:t>
            </a:r>
            <a:r>
              <a:rPr lang="en-US" sz="2221" dirty="0">
                <a:solidFill>
                  <a:srgbClr val="000000"/>
                </a:solidFill>
                <a:latin typeface="Open Sans Bold"/>
              </a:rPr>
              <a:t> </a:t>
            </a:r>
            <a:r>
              <a:rPr lang="en-US" sz="2221" dirty="0" err="1">
                <a:solidFill>
                  <a:srgbClr val="000000"/>
                </a:solidFill>
                <a:latin typeface="Open Sans Bold"/>
              </a:rPr>
              <a:t>Слободян</a:t>
            </a:r>
            <a:r>
              <a:rPr lang="en-US" sz="2221" dirty="0">
                <a:solidFill>
                  <a:srgbClr val="000000"/>
                </a:solidFill>
                <a:latin typeface="Open Sans Bold"/>
              </a:rPr>
              <a:t> А.В., </a:t>
            </a:r>
            <a:r>
              <a:rPr lang="en-US" sz="2221" dirty="0" err="1">
                <a:solidFill>
                  <a:srgbClr val="000000"/>
                </a:solidFill>
                <a:latin typeface="Open Sans Bold"/>
              </a:rPr>
              <a:t>Слободян</a:t>
            </a:r>
            <a:r>
              <a:rPr lang="en-US" sz="2221" dirty="0">
                <a:solidFill>
                  <a:srgbClr val="000000"/>
                </a:solidFill>
                <a:latin typeface="Open Sans Bold"/>
              </a:rPr>
              <a:t> Г.І., </a:t>
            </a:r>
            <a:r>
              <a:rPr lang="en-US" sz="2221" dirty="0" err="1">
                <a:solidFill>
                  <a:srgbClr val="000000"/>
                </a:solidFill>
                <a:latin typeface="Open Sans Bold"/>
              </a:rPr>
              <a:t>кошти</a:t>
            </a:r>
            <a:r>
              <a:rPr lang="en-US" sz="2221" dirty="0">
                <a:solidFill>
                  <a:srgbClr val="000000"/>
                </a:solidFill>
                <a:latin typeface="Open Sans Bold"/>
              </a:rPr>
              <a:t> </a:t>
            </a:r>
            <a:r>
              <a:rPr lang="en-US" sz="2221" dirty="0" err="1">
                <a:solidFill>
                  <a:srgbClr val="000000"/>
                </a:solidFill>
                <a:latin typeface="Open Sans Bold"/>
              </a:rPr>
              <a:t>батьків</a:t>
            </a:r>
            <a:r>
              <a:rPr lang="en-US" sz="2221" dirty="0">
                <a:solidFill>
                  <a:srgbClr val="000000"/>
                </a:solidFill>
                <a:latin typeface="Open Sans Bold"/>
              </a:rPr>
              <a:t> – 3000 </a:t>
            </a:r>
            <a:r>
              <a:rPr lang="en-US" sz="2221" dirty="0" err="1">
                <a:solidFill>
                  <a:srgbClr val="000000"/>
                </a:solidFill>
                <a:latin typeface="Open Sans Bold"/>
              </a:rPr>
              <a:t>грн</a:t>
            </a:r>
            <a:r>
              <a:rPr lang="en-US" sz="2221" dirty="0">
                <a:solidFill>
                  <a:srgbClr val="000000"/>
                </a:solidFill>
                <a:latin typeface="Open Sans Bold"/>
              </a:rPr>
              <a:t>.</a:t>
            </a:r>
          </a:p>
          <a:p>
            <a:pPr algn="ctr">
              <a:lnSpc>
                <a:spcPts val="3110"/>
              </a:lnSpc>
              <a:spcBef>
                <a:spcPct val="0"/>
              </a:spcBef>
            </a:pPr>
            <a:r>
              <a:rPr lang="en-US" sz="2221" dirty="0" err="1">
                <a:solidFill>
                  <a:srgbClr val="000000"/>
                </a:solidFill>
                <a:latin typeface="Open Sans Bold"/>
              </a:rPr>
              <a:t>Проекційна</a:t>
            </a:r>
            <a:r>
              <a:rPr lang="en-US" sz="2221" dirty="0">
                <a:solidFill>
                  <a:srgbClr val="000000"/>
                </a:solidFill>
                <a:latin typeface="Open Sans Bold"/>
              </a:rPr>
              <a:t> </a:t>
            </a:r>
            <a:r>
              <a:rPr lang="en-US" sz="2221" dirty="0" err="1">
                <a:solidFill>
                  <a:srgbClr val="000000"/>
                </a:solidFill>
                <a:latin typeface="Open Sans Bold"/>
              </a:rPr>
              <a:t>установка</a:t>
            </a:r>
            <a:r>
              <a:rPr lang="en-US" sz="2221" dirty="0">
                <a:solidFill>
                  <a:srgbClr val="000000"/>
                </a:solidFill>
                <a:latin typeface="Open Sans Bold"/>
              </a:rPr>
              <a:t>, </a:t>
            </a:r>
            <a:r>
              <a:rPr lang="en-US" sz="2221" dirty="0" err="1">
                <a:solidFill>
                  <a:srgbClr val="000000"/>
                </a:solidFill>
                <a:latin typeface="Open Sans Bold"/>
              </a:rPr>
              <a:t>ноутбук</a:t>
            </a:r>
            <a:r>
              <a:rPr lang="en-US" sz="2221" dirty="0">
                <a:solidFill>
                  <a:srgbClr val="000000"/>
                </a:solidFill>
                <a:latin typeface="Open Sans Bold"/>
              </a:rPr>
              <a:t> </a:t>
            </a:r>
            <a:r>
              <a:rPr lang="en-US" sz="2221" dirty="0" err="1">
                <a:solidFill>
                  <a:srgbClr val="000000"/>
                </a:solidFill>
                <a:latin typeface="Open Sans Bold"/>
              </a:rPr>
              <a:t>за</a:t>
            </a:r>
            <a:r>
              <a:rPr lang="en-US" sz="2221" dirty="0">
                <a:solidFill>
                  <a:srgbClr val="000000"/>
                </a:solidFill>
                <a:latin typeface="Open Sans Bold"/>
              </a:rPr>
              <a:t> </a:t>
            </a:r>
            <a:r>
              <a:rPr lang="en-US" sz="2221" dirty="0" err="1">
                <a:solidFill>
                  <a:srgbClr val="000000"/>
                </a:solidFill>
                <a:latin typeface="Open Sans Bold"/>
              </a:rPr>
              <a:t>субвенційні</a:t>
            </a:r>
            <a:r>
              <a:rPr lang="en-US" sz="2221" dirty="0">
                <a:solidFill>
                  <a:srgbClr val="000000"/>
                </a:solidFill>
                <a:latin typeface="Open Sans Bold"/>
              </a:rPr>
              <a:t> </a:t>
            </a:r>
            <a:r>
              <a:rPr lang="en-US" sz="2221" dirty="0" err="1">
                <a:solidFill>
                  <a:srgbClr val="000000"/>
                </a:solidFill>
                <a:latin typeface="Open Sans Bold"/>
              </a:rPr>
              <a:t>кошти</a:t>
            </a:r>
            <a:r>
              <a:rPr lang="en-US" sz="2221" dirty="0">
                <a:solidFill>
                  <a:srgbClr val="000000"/>
                </a:solidFill>
                <a:latin typeface="Open Sans Bold"/>
              </a:rPr>
              <a:t> </a:t>
            </a:r>
            <a:r>
              <a:rPr lang="en-US" sz="2221" dirty="0" err="1">
                <a:solidFill>
                  <a:srgbClr val="000000"/>
                </a:solidFill>
                <a:latin typeface="Open Sans Bold"/>
              </a:rPr>
              <a:t>для</a:t>
            </a:r>
            <a:r>
              <a:rPr lang="en-US" sz="2221" dirty="0">
                <a:solidFill>
                  <a:srgbClr val="000000"/>
                </a:solidFill>
                <a:latin typeface="Open Sans Bold"/>
              </a:rPr>
              <a:t> </a:t>
            </a:r>
            <a:r>
              <a:rPr lang="en-US" sz="2221" dirty="0" err="1">
                <a:solidFill>
                  <a:srgbClr val="000000"/>
                </a:solidFill>
                <a:latin typeface="Open Sans Bold"/>
              </a:rPr>
              <a:t>покращення</a:t>
            </a:r>
            <a:r>
              <a:rPr lang="en-US" sz="2221" dirty="0">
                <a:solidFill>
                  <a:srgbClr val="000000"/>
                </a:solidFill>
                <a:latin typeface="Open Sans Bold"/>
              </a:rPr>
              <a:t>  </a:t>
            </a:r>
            <a:r>
              <a:rPr lang="en-US" sz="2221" dirty="0" err="1">
                <a:solidFill>
                  <a:srgbClr val="000000"/>
                </a:solidFill>
                <a:latin typeface="Open Sans Bold"/>
              </a:rPr>
              <a:t>матеріально</a:t>
            </a:r>
            <a:r>
              <a:rPr lang="en-US" sz="2221" dirty="0">
                <a:solidFill>
                  <a:srgbClr val="000000"/>
                </a:solidFill>
                <a:latin typeface="Open Sans Bold"/>
              </a:rPr>
              <a:t> </a:t>
            </a:r>
            <a:r>
              <a:rPr lang="en-US" sz="2221" dirty="0" err="1">
                <a:solidFill>
                  <a:srgbClr val="000000"/>
                </a:solidFill>
                <a:latin typeface="Open Sans Bold"/>
              </a:rPr>
              <a:t>технічної</a:t>
            </a:r>
            <a:r>
              <a:rPr lang="en-US" sz="2221" dirty="0">
                <a:solidFill>
                  <a:srgbClr val="000000"/>
                </a:solidFill>
                <a:latin typeface="Open Sans Bold"/>
              </a:rPr>
              <a:t> </a:t>
            </a:r>
            <a:r>
              <a:rPr lang="en-US" sz="2221" dirty="0" err="1">
                <a:solidFill>
                  <a:srgbClr val="000000"/>
                </a:solidFill>
                <a:latin typeface="Open Sans Bold"/>
              </a:rPr>
              <a:t>бази</a:t>
            </a:r>
            <a:r>
              <a:rPr lang="en-US" sz="2221" dirty="0">
                <a:solidFill>
                  <a:srgbClr val="000000"/>
                </a:solidFill>
                <a:latin typeface="Open Sans Bold"/>
              </a:rPr>
              <a:t> </a:t>
            </a:r>
            <a:r>
              <a:rPr lang="en-US" sz="2221" dirty="0" err="1">
                <a:solidFill>
                  <a:srgbClr val="000000"/>
                </a:solidFill>
                <a:latin typeface="Open Sans Bold"/>
              </a:rPr>
              <a:t>навчання</a:t>
            </a:r>
            <a:r>
              <a:rPr lang="en-US" sz="2221" dirty="0">
                <a:solidFill>
                  <a:srgbClr val="000000"/>
                </a:solidFill>
                <a:latin typeface="Open Sans Bold"/>
              </a:rPr>
              <a:t> </a:t>
            </a:r>
            <a:r>
              <a:rPr lang="en-US" sz="2221" dirty="0" err="1">
                <a:solidFill>
                  <a:srgbClr val="000000"/>
                </a:solidFill>
                <a:latin typeface="Open Sans Bold"/>
              </a:rPr>
              <a:t>дітей</a:t>
            </a:r>
            <a:r>
              <a:rPr lang="en-US" sz="2221" dirty="0">
                <a:solidFill>
                  <a:srgbClr val="000000"/>
                </a:solidFill>
                <a:latin typeface="Open Sans Bold"/>
              </a:rPr>
              <a:t> з ООП – 35520 </a:t>
            </a:r>
            <a:r>
              <a:rPr lang="en-US" sz="2221" dirty="0" err="1">
                <a:solidFill>
                  <a:srgbClr val="000000"/>
                </a:solidFill>
                <a:latin typeface="Open Sans Bold"/>
              </a:rPr>
              <a:t>грн</a:t>
            </a:r>
            <a:r>
              <a:rPr lang="en-US" sz="2221" dirty="0">
                <a:solidFill>
                  <a:srgbClr val="000000"/>
                </a:solidFill>
                <a:latin typeface="Open Sans Bold"/>
              </a:rPr>
              <a:t>.;</a:t>
            </a:r>
          </a:p>
          <a:p>
            <a:pPr algn="ctr">
              <a:lnSpc>
                <a:spcPts val="3110"/>
              </a:lnSpc>
              <a:spcBef>
                <a:spcPct val="0"/>
              </a:spcBef>
            </a:pPr>
            <a:r>
              <a:rPr lang="en-US" sz="2221" dirty="0" err="1">
                <a:solidFill>
                  <a:srgbClr val="000000"/>
                </a:solidFill>
                <a:latin typeface="Open Sans Bold"/>
              </a:rPr>
              <a:t>Обладнання</a:t>
            </a:r>
            <a:r>
              <a:rPr lang="en-US" sz="2221" dirty="0">
                <a:solidFill>
                  <a:srgbClr val="000000"/>
                </a:solidFill>
                <a:latin typeface="Open Sans Bold"/>
              </a:rPr>
              <a:t> </a:t>
            </a:r>
            <a:r>
              <a:rPr lang="en-US" sz="2221" dirty="0" err="1">
                <a:solidFill>
                  <a:srgbClr val="000000"/>
                </a:solidFill>
                <a:latin typeface="Open Sans Bold"/>
              </a:rPr>
              <a:t>приміщення</a:t>
            </a:r>
            <a:r>
              <a:rPr lang="en-US" sz="2221" dirty="0">
                <a:solidFill>
                  <a:srgbClr val="000000"/>
                </a:solidFill>
                <a:latin typeface="Open Sans Bold"/>
              </a:rPr>
              <a:t> </a:t>
            </a:r>
            <a:r>
              <a:rPr lang="en-US" sz="2221" dirty="0" err="1">
                <a:solidFill>
                  <a:srgbClr val="000000"/>
                </a:solidFill>
                <a:latin typeface="Open Sans Bold"/>
              </a:rPr>
              <a:t>для</a:t>
            </a:r>
            <a:r>
              <a:rPr lang="en-US" sz="2221" dirty="0">
                <a:solidFill>
                  <a:srgbClr val="000000"/>
                </a:solidFill>
                <a:latin typeface="Open Sans Bold"/>
              </a:rPr>
              <a:t> </a:t>
            </a:r>
            <a:r>
              <a:rPr lang="en-US" sz="2221" dirty="0" err="1">
                <a:solidFill>
                  <a:srgbClr val="000000"/>
                </a:solidFill>
                <a:latin typeface="Open Sans Bold"/>
              </a:rPr>
              <a:t>навчання</a:t>
            </a:r>
            <a:r>
              <a:rPr lang="en-US" sz="2221" dirty="0">
                <a:solidFill>
                  <a:srgbClr val="000000"/>
                </a:solidFill>
                <a:latin typeface="Open Sans Bold"/>
              </a:rPr>
              <a:t> 1 </a:t>
            </a:r>
            <a:r>
              <a:rPr lang="en-US" sz="2221" dirty="0" err="1">
                <a:solidFill>
                  <a:srgbClr val="000000"/>
                </a:solidFill>
                <a:latin typeface="Open Sans Bold"/>
              </a:rPr>
              <a:t>класу</a:t>
            </a:r>
            <a:r>
              <a:rPr lang="en-US" sz="2221" dirty="0">
                <a:solidFill>
                  <a:srgbClr val="000000"/>
                </a:solidFill>
                <a:latin typeface="Open Sans Bold"/>
              </a:rPr>
              <a:t>: </a:t>
            </a:r>
            <a:r>
              <a:rPr lang="en-US" sz="2221" dirty="0" err="1">
                <a:solidFill>
                  <a:srgbClr val="000000"/>
                </a:solidFill>
                <a:latin typeface="Open Sans Bold"/>
              </a:rPr>
              <a:t>столи</a:t>
            </a:r>
            <a:r>
              <a:rPr lang="en-US" sz="2221" dirty="0">
                <a:solidFill>
                  <a:srgbClr val="000000"/>
                </a:solidFill>
                <a:latin typeface="Open Sans Bold"/>
              </a:rPr>
              <a:t> </a:t>
            </a:r>
            <a:r>
              <a:rPr lang="en-US" sz="2221" dirty="0" err="1">
                <a:solidFill>
                  <a:srgbClr val="000000"/>
                </a:solidFill>
                <a:latin typeface="Open Sans Bold"/>
              </a:rPr>
              <a:t>учнівські</a:t>
            </a:r>
            <a:r>
              <a:rPr lang="en-US" sz="2221" dirty="0">
                <a:solidFill>
                  <a:srgbClr val="000000"/>
                </a:solidFill>
                <a:latin typeface="Open Sans Bold"/>
              </a:rPr>
              <a:t> </a:t>
            </a:r>
            <a:r>
              <a:rPr lang="en-US" sz="2221" dirty="0" err="1">
                <a:solidFill>
                  <a:srgbClr val="000000"/>
                </a:solidFill>
                <a:latin typeface="Open Sans Bold"/>
              </a:rPr>
              <a:t>та</a:t>
            </a:r>
            <a:r>
              <a:rPr lang="en-US" sz="2221" dirty="0">
                <a:solidFill>
                  <a:srgbClr val="000000"/>
                </a:solidFill>
                <a:latin typeface="Open Sans Bold"/>
              </a:rPr>
              <a:t> </a:t>
            </a:r>
            <a:r>
              <a:rPr lang="en-US" sz="2221" dirty="0" err="1">
                <a:solidFill>
                  <a:srgbClr val="000000"/>
                </a:solidFill>
                <a:latin typeface="Open Sans Bold"/>
              </a:rPr>
              <a:t>стільці</a:t>
            </a:r>
            <a:r>
              <a:rPr lang="en-US" sz="2221" dirty="0">
                <a:solidFill>
                  <a:srgbClr val="000000"/>
                </a:solidFill>
                <a:latin typeface="Open Sans Bold"/>
              </a:rPr>
              <a:t>, шафи-26 </a:t>
            </a:r>
            <a:r>
              <a:rPr lang="en-US" sz="2221" dirty="0" err="1">
                <a:solidFill>
                  <a:srgbClr val="000000"/>
                </a:solidFill>
                <a:latin typeface="Open Sans Bold"/>
              </a:rPr>
              <a:t>шт</a:t>
            </a:r>
            <a:r>
              <a:rPr lang="en-US" sz="2221" dirty="0">
                <a:solidFill>
                  <a:srgbClr val="000000"/>
                </a:solidFill>
                <a:latin typeface="Open Sans Bold"/>
              </a:rPr>
              <a:t>.;</a:t>
            </a:r>
          </a:p>
          <a:p>
            <a:pPr algn="ctr">
              <a:lnSpc>
                <a:spcPts val="3110"/>
              </a:lnSpc>
              <a:spcBef>
                <a:spcPct val="0"/>
              </a:spcBef>
            </a:pPr>
            <a:r>
              <a:rPr lang="en-US" sz="2221" dirty="0" err="1">
                <a:solidFill>
                  <a:srgbClr val="000000"/>
                </a:solidFill>
                <a:latin typeface="Open Sans Bold"/>
              </a:rPr>
              <a:t>Наочність</a:t>
            </a:r>
            <a:r>
              <a:rPr lang="en-US" sz="2221" dirty="0">
                <a:solidFill>
                  <a:srgbClr val="000000"/>
                </a:solidFill>
                <a:latin typeface="Open Sans Bold"/>
              </a:rPr>
              <a:t> </a:t>
            </a:r>
            <a:r>
              <a:rPr lang="en-US" sz="2221" dirty="0" err="1">
                <a:solidFill>
                  <a:srgbClr val="000000"/>
                </a:solidFill>
                <a:latin typeface="Open Sans Bold"/>
              </a:rPr>
              <a:t>для</a:t>
            </a:r>
            <a:r>
              <a:rPr lang="en-US" sz="2221" dirty="0">
                <a:solidFill>
                  <a:srgbClr val="000000"/>
                </a:solidFill>
                <a:latin typeface="Open Sans Bold"/>
              </a:rPr>
              <a:t> </a:t>
            </a:r>
            <a:r>
              <a:rPr lang="en-US" sz="2221" dirty="0" err="1">
                <a:solidFill>
                  <a:srgbClr val="000000"/>
                </a:solidFill>
                <a:latin typeface="Open Sans Bold"/>
              </a:rPr>
              <a:t>викладання</a:t>
            </a:r>
            <a:r>
              <a:rPr lang="en-US" sz="2221" dirty="0">
                <a:solidFill>
                  <a:srgbClr val="000000"/>
                </a:solidFill>
                <a:latin typeface="Open Sans Bold"/>
              </a:rPr>
              <a:t> </a:t>
            </a:r>
            <a:r>
              <a:rPr lang="en-US" sz="2221" dirty="0" err="1">
                <a:solidFill>
                  <a:srgbClr val="000000"/>
                </a:solidFill>
                <a:latin typeface="Open Sans Bold"/>
              </a:rPr>
              <a:t>предмету</a:t>
            </a:r>
            <a:r>
              <a:rPr lang="en-US" sz="2221" dirty="0">
                <a:solidFill>
                  <a:srgbClr val="000000"/>
                </a:solidFill>
                <a:latin typeface="Open Sans Bold"/>
              </a:rPr>
              <a:t> </a:t>
            </a:r>
            <a:r>
              <a:rPr lang="en-US" sz="2221" dirty="0" err="1">
                <a:solidFill>
                  <a:srgbClr val="000000"/>
                </a:solidFill>
                <a:latin typeface="Open Sans Bold"/>
              </a:rPr>
              <a:t>Захист</a:t>
            </a:r>
            <a:r>
              <a:rPr lang="en-US" sz="2221" dirty="0">
                <a:solidFill>
                  <a:srgbClr val="000000"/>
                </a:solidFill>
                <a:latin typeface="Open Sans Bold"/>
              </a:rPr>
              <a:t> </a:t>
            </a:r>
            <a:r>
              <a:rPr lang="en-US" sz="2221" dirty="0" err="1">
                <a:solidFill>
                  <a:srgbClr val="000000"/>
                </a:solidFill>
                <a:latin typeface="Open Sans Bold"/>
              </a:rPr>
              <a:t>України</a:t>
            </a:r>
            <a:r>
              <a:rPr lang="en-US" sz="2221" dirty="0">
                <a:solidFill>
                  <a:srgbClr val="000000"/>
                </a:solidFill>
                <a:latin typeface="Open Sans Bold"/>
              </a:rPr>
              <a:t> – 6073 </a:t>
            </a:r>
            <a:r>
              <a:rPr lang="en-US" sz="2221" dirty="0" err="1">
                <a:solidFill>
                  <a:srgbClr val="000000"/>
                </a:solidFill>
                <a:latin typeface="Open Sans Bold"/>
              </a:rPr>
              <a:t>грн</a:t>
            </a:r>
            <a:r>
              <a:rPr lang="en-US" sz="2221" dirty="0">
                <a:solidFill>
                  <a:srgbClr val="000000"/>
                </a:solidFill>
                <a:latin typeface="Open Sans Bold"/>
              </a:rPr>
              <a:t>. </a:t>
            </a:r>
            <a:r>
              <a:rPr lang="en-US" sz="2221" dirty="0" err="1">
                <a:solidFill>
                  <a:srgbClr val="000000"/>
                </a:solidFill>
                <a:latin typeface="Open Sans Bold"/>
              </a:rPr>
              <a:t>за</a:t>
            </a:r>
            <a:r>
              <a:rPr lang="en-US" sz="2221" dirty="0">
                <a:solidFill>
                  <a:srgbClr val="000000"/>
                </a:solidFill>
                <a:latin typeface="Open Sans Bold"/>
              </a:rPr>
              <a:t> </a:t>
            </a:r>
            <a:r>
              <a:rPr lang="en-US" sz="2221" dirty="0" err="1">
                <a:solidFill>
                  <a:srgbClr val="000000"/>
                </a:solidFill>
                <a:latin typeface="Open Sans Bold"/>
              </a:rPr>
              <a:t>кошти</a:t>
            </a:r>
            <a:r>
              <a:rPr lang="en-US" sz="2221" dirty="0">
                <a:solidFill>
                  <a:srgbClr val="000000"/>
                </a:solidFill>
                <a:latin typeface="Open Sans Bold"/>
              </a:rPr>
              <a:t> </a:t>
            </a:r>
            <a:r>
              <a:rPr lang="en-US" sz="2221" dirty="0" err="1">
                <a:solidFill>
                  <a:srgbClr val="000000"/>
                </a:solidFill>
                <a:latin typeface="Open Sans Bold"/>
              </a:rPr>
              <a:t>громади</a:t>
            </a:r>
            <a:r>
              <a:rPr lang="en-US" sz="2221" dirty="0">
                <a:solidFill>
                  <a:srgbClr val="000000"/>
                </a:solidFill>
                <a:latin typeface="Open Sans Bold"/>
              </a:rPr>
              <a:t>;</a:t>
            </a:r>
          </a:p>
          <a:p>
            <a:pPr algn="ctr">
              <a:lnSpc>
                <a:spcPts val="3110"/>
              </a:lnSpc>
              <a:spcBef>
                <a:spcPct val="0"/>
              </a:spcBef>
            </a:pPr>
            <a:r>
              <a:rPr lang="en-US" sz="2221" dirty="0" err="1">
                <a:solidFill>
                  <a:srgbClr val="000000"/>
                </a:solidFill>
                <a:latin typeface="Open Sans Bold"/>
              </a:rPr>
              <a:t>Роутер</a:t>
            </a:r>
            <a:r>
              <a:rPr lang="en-US" sz="2221" dirty="0">
                <a:solidFill>
                  <a:srgbClr val="000000"/>
                </a:solidFill>
                <a:latin typeface="Open Sans Bold"/>
              </a:rPr>
              <a:t> - </a:t>
            </a:r>
            <a:r>
              <a:rPr lang="en-US" sz="2221" dirty="0" err="1">
                <a:solidFill>
                  <a:srgbClr val="000000"/>
                </a:solidFill>
                <a:latin typeface="Open Sans Bold"/>
              </a:rPr>
              <a:t>за</a:t>
            </a:r>
            <a:r>
              <a:rPr lang="en-US" sz="2221" dirty="0">
                <a:solidFill>
                  <a:srgbClr val="000000"/>
                </a:solidFill>
                <a:latin typeface="Open Sans Bold"/>
              </a:rPr>
              <a:t> </a:t>
            </a:r>
            <a:r>
              <a:rPr lang="en-US" sz="2221" dirty="0" err="1">
                <a:solidFill>
                  <a:srgbClr val="000000"/>
                </a:solidFill>
                <a:latin typeface="Open Sans Bold"/>
              </a:rPr>
              <a:t>кошти</a:t>
            </a:r>
            <a:r>
              <a:rPr lang="en-US" sz="2221" dirty="0">
                <a:solidFill>
                  <a:srgbClr val="000000"/>
                </a:solidFill>
                <a:latin typeface="Open Sans Bold"/>
              </a:rPr>
              <a:t> </a:t>
            </a:r>
            <a:r>
              <a:rPr lang="en-US" sz="2221" dirty="0" err="1">
                <a:solidFill>
                  <a:srgbClr val="000000"/>
                </a:solidFill>
                <a:latin typeface="Open Sans Bold"/>
              </a:rPr>
              <a:t>громади</a:t>
            </a:r>
            <a:r>
              <a:rPr lang="en-US" sz="2221" dirty="0">
                <a:solidFill>
                  <a:srgbClr val="000000"/>
                </a:solidFill>
                <a:latin typeface="Open Sans Bold"/>
              </a:rPr>
              <a:t>;</a:t>
            </a:r>
          </a:p>
          <a:p>
            <a:pPr algn="ctr">
              <a:lnSpc>
                <a:spcPts val="3110"/>
              </a:lnSpc>
              <a:spcBef>
                <a:spcPct val="0"/>
              </a:spcBef>
            </a:pPr>
            <a:r>
              <a:rPr lang="en-US" sz="2221" dirty="0" err="1">
                <a:solidFill>
                  <a:srgbClr val="000000"/>
                </a:solidFill>
                <a:latin typeface="Open Sans Bold"/>
              </a:rPr>
              <a:t>Набір</a:t>
            </a:r>
            <a:r>
              <a:rPr lang="en-US" sz="2221" dirty="0">
                <a:solidFill>
                  <a:srgbClr val="000000"/>
                </a:solidFill>
                <a:latin typeface="Open Sans Bold"/>
              </a:rPr>
              <a:t> </a:t>
            </a:r>
            <a:r>
              <a:rPr lang="en-US" sz="2221" dirty="0" err="1">
                <a:solidFill>
                  <a:srgbClr val="000000"/>
                </a:solidFill>
                <a:latin typeface="Open Sans Bold"/>
              </a:rPr>
              <a:t>стендів</a:t>
            </a:r>
            <a:r>
              <a:rPr lang="en-US" sz="2221" dirty="0">
                <a:solidFill>
                  <a:srgbClr val="000000"/>
                </a:solidFill>
                <a:latin typeface="Open Sans Bold"/>
              </a:rPr>
              <a:t> </a:t>
            </a:r>
            <a:r>
              <a:rPr lang="en-US" sz="2221" dirty="0" err="1">
                <a:solidFill>
                  <a:srgbClr val="000000"/>
                </a:solidFill>
                <a:latin typeface="Open Sans Bold"/>
              </a:rPr>
              <a:t>для</a:t>
            </a:r>
            <a:r>
              <a:rPr lang="en-US" sz="2221" dirty="0">
                <a:solidFill>
                  <a:srgbClr val="000000"/>
                </a:solidFill>
                <a:latin typeface="Open Sans Bold"/>
              </a:rPr>
              <a:t> </a:t>
            </a:r>
            <a:r>
              <a:rPr lang="en-US" sz="2221" dirty="0" err="1">
                <a:solidFill>
                  <a:srgbClr val="000000"/>
                </a:solidFill>
                <a:latin typeface="Open Sans Bold"/>
              </a:rPr>
              <a:t>оформлення</a:t>
            </a:r>
            <a:r>
              <a:rPr lang="en-US" sz="2221" dirty="0">
                <a:solidFill>
                  <a:srgbClr val="000000"/>
                </a:solidFill>
                <a:latin typeface="Open Sans Bold"/>
              </a:rPr>
              <a:t> </a:t>
            </a:r>
            <a:r>
              <a:rPr lang="en-US" sz="2221" dirty="0" err="1">
                <a:solidFill>
                  <a:srgbClr val="000000"/>
                </a:solidFill>
                <a:latin typeface="Open Sans Bold"/>
              </a:rPr>
              <a:t>кімнати</a:t>
            </a:r>
            <a:r>
              <a:rPr lang="en-US" sz="2221" dirty="0">
                <a:solidFill>
                  <a:srgbClr val="000000"/>
                </a:solidFill>
                <a:latin typeface="Open Sans Bold"/>
              </a:rPr>
              <a:t> </a:t>
            </a:r>
            <a:r>
              <a:rPr lang="en-US" sz="2221" dirty="0" err="1">
                <a:solidFill>
                  <a:srgbClr val="000000"/>
                </a:solidFill>
                <a:latin typeface="Open Sans Bold"/>
              </a:rPr>
              <a:t>безпеки</a:t>
            </a:r>
            <a:r>
              <a:rPr lang="en-US" sz="2221" dirty="0">
                <a:solidFill>
                  <a:srgbClr val="000000"/>
                </a:solidFill>
                <a:latin typeface="Open Sans Bold"/>
              </a:rPr>
              <a:t> -10053 </a:t>
            </a:r>
            <a:r>
              <a:rPr lang="en-US" sz="2221" dirty="0" err="1">
                <a:solidFill>
                  <a:srgbClr val="000000"/>
                </a:solidFill>
                <a:latin typeface="Open Sans Bold"/>
              </a:rPr>
              <a:t>грн</a:t>
            </a:r>
            <a:r>
              <a:rPr lang="en-US" sz="2221" dirty="0">
                <a:solidFill>
                  <a:srgbClr val="000000"/>
                </a:solidFill>
                <a:latin typeface="Open Sans Bold"/>
              </a:rPr>
              <a:t>. – </a:t>
            </a:r>
            <a:r>
              <a:rPr lang="en-US" sz="2221" dirty="0" err="1">
                <a:solidFill>
                  <a:srgbClr val="000000"/>
                </a:solidFill>
                <a:latin typeface="Open Sans Bold"/>
              </a:rPr>
              <a:t>за</a:t>
            </a:r>
            <a:r>
              <a:rPr lang="en-US" sz="2221" dirty="0">
                <a:solidFill>
                  <a:srgbClr val="000000"/>
                </a:solidFill>
                <a:latin typeface="Open Sans Bold"/>
              </a:rPr>
              <a:t> </a:t>
            </a:r>
            <a:r>
              <a:rPr lang="en-US" sz="2221" dirty="0" err="1">
                <a:solidFill>
                  <a:srgbClr val="000000"/>
                </a:solidFill>
                <a:latin typeface="Open Sans Bold"/>
              </a:rPr>
              <a:t>субвенційні</a:t>
            </a:r>
            <a:r>
              <a:rPr lang="en-US" sz="2221" dirty="0">
                <a:solidFill>
                  <a:srgbClr val="000000"/>
                </a:solidFill>
                <a:latin typeface="Open Sans Bold"/>
              </a:rPr>
              <a:t> </a:t>
            </a:r>
            <a:r>
              <a:rPr lang="en-US" sz="2221" dirty="0" err="1">
                <a:solidFill>
                  <a:srgbClr val="000000"/>
                </a:solidFill>
                <a:latin typeface="Open Sans Bold"/>
              </a:rPr>
              <a:t>кошти</a:t>
            </a:r>
            <a:r>
              <a:rPr lang="en-US" sz="2221" dirty="0">
                <a:solidFill>
                  <a:srgbClr val="000000"/>
                </a:solidFill>
                <a:latin typeface="Open Sans Bold"/>
              </a:rPr>
              <a:t>;</a:t>
            </a:r>
          </a:p>
          <a:p>
            <a:pPr algn="ctr">
              <a:lnSpc>
                <a:spcPts val="3110"/>
              </a:lnSpc>
              <a:spcBef>
                <a:spcPct val="0"/>
              </a:spcBef>
            </a:pPr>
            <a:r>
              <a:rPr lang="en-US" sz="2221" dirty="0" err="1">
                <a:solidFill>
                  <a:srgbClr val="000000"/>
                </a:solidFill>
                <a:latin typeface="Open Sans Bold"/>
              </a:rPr>
              <a:t>Гвинтівки</a:t>
            </a:r>
            <a:r>
              <a:rPr lang="en-US" sz="2221" dirty="0">
                <a:solidFill>
                  <a:srgbClr val="000000"/>
                </a:solidFill>
                <a:latin typeface="Open Sans Bold"/>
              </a:rPr>
              <a:t> </a:t>
            </a:r>
            <a:r>
              <a:rPr lang="en-US" sz="2221" dirty="0" err="1">
                <a:solidFill>
                  <a:srgbClr val="000000"/>
                </a:solidFill>
                <a:latin typeface="Open Sans Bold"/>
              </a:rPr>
              <a:t>пневматичні</a:t>
            </a:r>
            <a:r>
              <a:rPr lang="en-US" sz="2221" dirty="0">
                <a:solidFill>
                  <a:srgbClr val="000000"/>
                </a:solidFill>
                <a:latin typeface="Open Sans Bold"/>
              </a:rPr>
              <a:t> </a:t>
            </a:r>
            <a:r>
              <a:rPr lang="en-US" sz="2221" dirty="0" err="1">
                <a:solidFill>
                  <a:srgbClr val="000000"/>
                </a:solidFill>
                <a:latin typeface="Open Sans Bold"/>
              </a:rPr>
              <a:t>за</a:t>
            </a:r>
            <a:r>
              <a:rPr lang="en-US" sz="2221" dirty="0">
                <a:solidFill>
                  <a:srgbClr val="000000"/>
                </a:solidFill>
                <a:latin typeface="Open Sans Bold"/>
              </a:rPr>
              <a:t> </a:t>
            </a:r>
            <a:r>
              <a:rPr lang="en-US" sz="2221" dirty="0" err="1">
                <a:solidFill>
                  <a:srgbClr val="000000"/>
                </a:solidFill>
                <a:latin typeface="Open Sans Bold"/>
              </a:rPr>
              <a:t>кошти</a:t>
            </a:r>
            <a:r>
              <a:rPr lang="en-US" sz="2221" dirty="0">
                <a:solidFill>
                  <a:srgbClr val="000000"/>
                </a:solidFill>
                <a:latin typeface="Open Sans Bold"/>
              </a:rPr>
              <a:t> </a:t>
            </a:r>
            <a:r>
              <a:rPr lang="en-US" sz="2221" dirty="0" err="1">
                <a:solidFill>
                  <a:srgbClr val="000000"/>
                </a:solidFill>
                <a:latin typeface="Open Sans Bold"/>
              </a:rPr>
              <a:t>громади</a:t>
            </a:r>
            <a:r>
              <a:rPr lang="en-US" sz="2221" dirty="0">
                <a:solidFill>
                  <a:srgbClr val="000000"/>
                </a:solidFill>
                <a:latin typeface="Open Sans Bold"/>
              </a:rPr>
              <a:t> 3 </a:t>
            </a:r>
            <a:r>
              <a:rPr lang="en-US" sz="2221" dirty="0" err="1">
                <a:solidFill>
                  <a:srgbClr val="000000"/>
                </a:solidFill>
                <a:latin typeface="Open Sans Bold"/>
              </a:rPr>
              <a:t>шт</a:t>
            </a:r>
            <a:r>
              <a:rPr lang="en-US" sz="2221" dirty="0">
                <a:solidFill>
                  <a:srgbClr val="000000"/>
                </a:solidFill>
                <a:latin typeface="Open Sans Bold"/>
              </a:rPr>
              <a:t>. – 19992 </a:t>
            </a:r>
            <a:r>
              <a:rPr lang="en-US" sz="2221" dirty="0" err="1">
                <a:solidFill>
                  <a:srgbClr val="000000"/>
                </a:solidFill>
                <a:latin typeface="Open Sans Bold"/>
              </a:rPr>
              <a:t>грн</a:t>
            </a:r>
            <a:r>
              <a:rPr lang="en-US" sz="2221" dirty="0">
                <a:solidFill>
                  <a:srgbClr val="000000"/>
                </a:solidFill>
                <a:latin typeface="Open Sans Bold"/>
              </a:rPr>
              <a:t>.;</a:t>
            </a:r>
          </a:p>
          <a:p>
            <a:pPr algn="ctr">
              <a:lnSpc>
                <a:spcPts val="3110"/>
              </a:lnSpc>
              <a:spcBef>
                <a:spcPct val="0"/>
              </a:spcBef>
            </a:pPr>
            <a:r>
              <a:rPr lang="en-US" sz="2221" dirty="0" err="1">
                <a:solidFill>
                  <a:srgbClr val="000000"/>
                </a:solidFill>
                <a:latin typeface="Open Sans Bold"/>
              </a:rPr>
              <a:t>Сушка</a:t>
            </a:r>
            <a:r>
              <a:rPr lang="en-US" sz="2221" dirty="0">
                <a:solidFill>
                  <a:srgbClr val="000000"/>
                </a:solidFill>
                <a:latin typeface="Open Sans Bold"/>
              </a:rPr>
              <a:t> </a:t>
            </a:r>
            <a:r>
              <a:rPr lang="en-US" sz="2221" dirty="0" err="1">
                <a:solidFill>
                  <a:srgbClr val="000000"/>
                </a:solidFill>
                <a:latin typeface="Open Sans Bold"/>
              </a:rPr>
              <a:t>для</a:t>
            </a:r>
            <a:r>
              <a:rPr lang="en-US" sz="2221" dirty="0">
                <a:solidFill>
                  <a:srgbClr val="000000"/>
                </a:solidFill>
                <a:latin typeface="Open Sans Bold"/>
              </a:rPr>
              <a:t> </a:t>
            </a:r>
            <a:r>
              <a:rPr lang="en-US" sz="2221" dirty="0" err="1">
                <a:solidFill>
                  <a:srgbClr val="000000"/>
                </a:solidFill>
                <a:latin typeface="Open Sans Bold"/>
              </a:rPr>
              <a:t>посуду</a:t>
            </a:r>
            <a:r>
              <a:rPr lang="en-US" sz="2221" dirty="0">
                <a:solidFill>
                  <a:srgbClr val="000000"/>
                </a:solidFill>
                <a:latin typeface="Open Sans Bold"/>
              </a:rPr>
              <a:t> </a:t>
            </a:r>
            <a:r>
              <a:rPr lang="en-US" sz="2221" dirty="0" err="1">
                <a:solidFill>
                  <a:srgbClr val="000000"/>
                </a:solidFill>
                <a:latin typeface="Open Sans Bold"/>
              </a:rPr>
              <a:t>харчоблоку</a:t>
            </a:r>
            <a:r>
              <a:rPr lang="en-US" sz="2221" dirty="0">
                <a:solidFill>
                  <a:srgbClr val="000000"/>
                </a:solidFill>
                <a:latin typeface="Open Sans Bold"/>
              </a:rPr>
              <a:t> </a:t>
            </a:r>
            <a:r>
              <a:rPr lang="en-US" sz="2221" dirty="0" err="1">
                <a:solidFill>
                  <a:srgbClr val="000000"/>
                </a:solidFill>
                <a:latin typeface="Open Sans Bold"/>
              </a:rPr>
              <a:t>за</a:t>
            </a:r>
            <a:r>
              <a:rPr lang="en-US" sz="2221" dirty="0">
                <a:solidFill>
                  <a:srgbClr val="000000"/>
                </a:solidFill>
                <a:latin typeface="Open Sans Bold"/>
              </a:rPr>
              <a:t> </a:t>
            </a:r>
            <a:r>
              <a:rPr lang="en-US" sz="2221" dirty="0" err="1">
                <a:solidFill>
                  <a:srgbClr val="000000"/>
                </a:solidFill>
                <a:latin typeface="Open Sans Bold"/>
              </a:rPr>
              <a:t>кошти</a:t>
            </a:r>
            <a:r>
              <a:rPr lang="en-US" sz="2221" dirty="0">
                <a:solidFill>
                  <a:srgbClr val="000000"/>
                </a:solidFill>
                <a:latin typeface="Open Sans Bold"/>
              </a:rPr>
              <a:t> ЮНІСЕФ – 4532 </a:t>
            </a:r>
            <a:r>
              <a:rPr lang="en-US" sz="2221" dirty="0" err="1">
                <a:solidFill>
                  <a:srgbClr val="000000"/>
                </a:solidFill>
                <a:latin typeface="Open Sans Bold"/>
              </a:rPr>
              <a:t>грн</a:t>
            </a:r>
            <a:r>
              <a:rPr lang="en-US" sz="2221" dirty="0">
                <a:solidFill>
                  <a:srgbClr val="000000"/>
                </a:solidFill>
                <a:latin typeface="Open Sans Bold"/>
              </a:rPr>
              <a:t>.;</a:t>
            </a:r>
          </a:p>
          <a:p>
            <a:pPr algn="ctr">
              <a:lnSpc>
                <a:spcPts val="3110"/>
              </a:lnSpc>
              <a:spcBef>
                <a:spcPct val="0"/>
              </a:spcBef>
            </a:pPr>
            <a:r>
              <a:rPr lang="en-US" sz="2221" dirty="0" err="1">
                <a:solidFill>
                  <a:srgbClr val="000000"/>
                </a:solidFill>
                <a:latin typeface="Open Sans Bold"/>
              </a:rPr>
              <a:t>Ванна-мийка</a:t>
            </a:r>
            <a:r>
              <a:rPr lang="en-US" sz="2221" dirty="0">
                <a:solidFill>
                  <a:srgbClr val="000000"/>
                </a:solidFill>
                <a:latin typeface="Open Sans Bold"/>
              </a:rPr>
              <a:t> </a:t>
            </a:r>
            <a:r>
              <a:rPr lang="en-US" sz="2221" dirty="0" err="1">
                <a:solidFill>
                  <a:srgbClr val="000000"/>
                </a:solidFill>
                <a:latin typeface="Open Sans Bold"/>
              </a:rPr>
              <a:t>трьохсекційна</a:t>
            </a:r>
            <a:r>
              <a:rPr lang="en-US" sz="2221" dirty="0">
                <a:solidFill>
                  <a:srgbClr val="000000"/>
                </a:solidFill>
                <a:latin typeface="Open Sans Bold"/>
              </a:rPr>
              <a:t> </a:t>
            </a:r>
            <a:r>
              <a:rPr lang="en-US" sz="2221" dirty="0" err="1">
                <a:solidFill>
                  <a:srgbClr val="000000"/>
                </a:solidFill>
                <a:latin typeface="Open Sans Bold"/>
              </a:rPr>
              <a:t>за</a:t>
            </a:r>
            <a:r>
              <a:rPr lang="en-US" sz="2221" dirty="0">
                <a:solidFill>
                  <a:srgbClr val="000000"/>
                </a:solidFill>
                <a:latin typeface="Open Sans Bold"/>
              </a:rPr>
              <a:t> </a:t>
            </a:r>
            <a:r>
              <a:rPr lang="en-US" sz="2221" dirty="0" err="1">
                <a:solidFill>
                  <a:srgbClr val="000000"/>
                </a:solidFill>
                <a:latin typeface="Open Sans Bold"/>
              </a:rPr>
              <a:t>кошти</a:t>
            </a:r>
            <a:r>
              <a:rPr lang="en-US" sz="2221" dirty="0">
                <a:solidFill>
                  <a:srgbClr val="000000"/>
                </a:solidFill>
                <a:latin typeface="Open Sans Bold"/>
              </a:rPr>
              <a:t> ЮНІСЕФ – 9590 </a:t>
            </a:r>
            <a:r>
              <a:rPr lang="en-US" sz="2221" dirty="0" err="1">
                <a:solidFill>
                  <a:srgbClr val="000000"/>
                </a:solidFill>
                <a:latin typeface="Open Sans Bold"/>
              </a:rPr>
              <a:t>грн</a:t>
            </a:r>
            <a:r>
              <a:rPr lang="en-US" sz="2221" dirty="0">
                <a:solidFill>
                  <a:srgbClr val="000000"/>
                </a:solidFill>
                <a:latin typeface="Open Sans Bold"/>
              </a:rPr>
              <a:t>;</a:t>
            </a:r>
          </a:p>
          <a:p>
            <a:pPr algn="ctr">
              <a:lnSpc>
                <a:spcPts val="3110"/>
              </a:lnSpc>
              <a:spcBef>
                <a:spcPct val="0"/>
              </a:spcBef>
            </a:pPr>
            <a:r>
              <a:rPr lang="en-US" sz="2221" dirty="0" err="1">
                <a:solidFill>
                  <a:srgbClr val="000000"/>
                </a:solidFill>
                <a:latin typeface="Open Sans Bold"/>
              </a:rPr>
              <a:t>Демонтраційний</a:t>
            </a:r>
            <a:r>
              <a:rPr lang="en-US" sz="2221" dirty="0">
                <a:solidFill>
                  <a:srgbClr val="000000"/>
                </a:solidFill>
                <a:latin typeface="Open Sans Bold"/>
              </a:rPr>
              <a:t> </a:t>
            </a:r>
            <a:r>
              <a:rPr lang="en-US" sz="2221" dirty="0" err="1">
                <a:solidFill>
                  <a:srgbClr val="000000"/>
                </a:solidFill>
                <a:latin typeface="Open Sans Bold"/>
              </a:rPr>
              <a:t>стіл</a:t>
            </a:r>
            <a:r>
              <a:rPr lang="en-US" sz="2221" dirty="0">
                <a:solidFill>
                  <a:srgbClr val="000000"/>
                </a:solidFill>
                <a:latin typeface="Open Sans Bold"/>
              </a:rPr>
              <a:t> в </a:t>
            </a:r>
            <a:r>
              <a:rPr lang="en-US" sz="2221" dirty="0" err="1">
                <a:solidFill>
                  <a:srgbClr val="000000"/>
                </a:solidFill>
                <a:latin typeface="Open Sans Bold"/>
              </a:rPr>
              <a:t>кабінеті</a:t>
            </a:r>
            <a:r>
              <a:rPr lang="en-US" sz="2221" dirty="0">
                <a:solidFill>
                  <a:srgbClr val="000000"/>
                </a:solidFill>
                <a:latin typeface="Open Sans Bold"/>
              </a:rPr>
              <a:t> </a:t>
            </a:r>
            <a:r>
              <a:rPr lang="en-US" sz="2221" dirty="0" err="1">
                <a:solidFill>
                  <a:srgbClr val="000000"/>
                </a:solidFill>
                <a:latin typeface="Open Sans Bold"/>
              </a:rPr>
              <a:t>фізики</a:t>
            </a:r>
            <a:r>
              <a:rPr lang="en-US" sz="2221" dirty="0">
                <a:solidFill>
                  <a:srgbClr val="000000"/>
                </a:solidFill>
                <a:latin typeface="Open Sans Bold"/>
              </a:rPr>
              <a:t>, </a:t>
            </a:r>
            <a:r>
              <a:rPr lang="en-US" sz="2221" dirty="0" err="1">
                <a:solidFill>
                  <a:srgbClr val="000000"/>
                </a:solidFill>
                <a:latin typeface="Open Sans Bold"/>
              </a:rPr>
              <a:t>меблі</a:t>
            </a:r>
            <a:r>
              <a:rPr lang="en-US" sz="2221" dirty="0">
                <a:solidFill>
                  <a:srgbClr val="000000"/>
                </a:solidFill>
                <a:latin typeface="Open Sans Bold"/>
              </a:rPr>
              <a:t> в </a:t>
            </a:r>
            <a:r>
              <a:rPr lang="en-US" sz="2221" dirty="0" err="1">
                <a:solidFill>
                  <a:srgbClr val="000000"/>
                </a:solidFill>
                <a:latin typeface="Open Sans Bold"/>
              </a:rPr>
              <a:t>кабінет</a:t>
            </a:r>
            <a:r>
              <a:rPr lang="en-US" sz="2221" dirty="0">
                <a:solidFill>
                  <a:srgbClr val="000000"/>
                </a:solidFill>
                <a:latin typeface="Open Sans Bold"/>
              </a:rPr>
              <a:t> </a:t>
            </a:r>
            <a:r>
              <a:rPr lang="en-US" sz="2221" dirty="0" err="1">
                <a:solidFill>
                  <a:srgbClr val="000000"/>
                </a:solidFill>
                <a:latin typeface="Open Sans Bold"/>
              </a:rPr>
              <a:t>англійської</a:t>
            </a:r>
            <a:r>
              <a:rPr lang="en-US" sz="2221" dirty="0">
                <a:solidFill>
                  <a:srgbClr val="000000"/>
                </a:solidFill>
                <a:latin typeface="Open Sans Bold"/>
              </a:rPr>
              <a:t> </a:t>
            </a:r>
            <a:r>
              <a:rPr lang="en-US" sz="2221" dirty="0" err="1">
                <a:solidFill>
                  <a:srgbClr val="000000"/>
                </a:solidFill>
                <a:latin typeface="Open Sans Bold"/>
              </a:rPr>
              <a:t>мови</a:t>
            </a:r>
            <a:r>
              <a:rPr lang="en-US" sz="2221" dirty="0">
                <a:solidFill>
                  <a:srgbClr val="000000"/>
                </a:solidFill>
                <a:latin typeface="Open Sans Bold"/>
              </a:rPr>
              <a:t> </a:t>
            </a:r>
            <a:r>
              <a:rPr lang="en-US" sz="2221" dirty="0" err="1">
                <a:solidFill>
                  <a:srgbClr val="000000"/>
                </a:solidFill>
                <a:latin typeface="Open Sans Bold"/>
              </a:rPr>
              <a:t>та</a:t>
            </a:r>
            <a:r>
              <a:rPr lang="en-US" sz="2221" dirty="0">
                <a:solidFill>
                  <a:srgbClr val="000000"/>
                </a:solidFill>
                <a:latin typeface="Open Sans Bold"/>
              </a:rPr>
              <a:t> </a:t>
            </a:r>
            <a:r>
              <a:rPr lang="en-US" sz="2221" dirty="0" err="1">
                <a:solidFill>
                  <a:srgbClr val="000000"/>
                </a:solidFill>
                <a:latin typeface="Open Sans Bold"/>
              </a:rPr>
              <a:t>учительську</a:t>
            </a:r>
            <a:r>
              <a:rPr lang="en-US" sz="2221" dirty="0">
                <a:solidFill>
                  <a:srgbClr val="000000"/>
                </a:solidFill>
                <a:latin typeface="Open Sans Bold"/>
              </a:rPr>
              <a:t>, </a:t>
            </a:r>
            <a:r>
              <a:rPr lang="en-US" sz="2221" dirty="0" err="1">
                <a:solidFill>
                  <a:srgbClr val="000000"/>
                </a:solidFill>
                <a:latin typeface="Open Sans Bold"/>
              </a:rPr>
              <a:t>двері</a:t>
            </a:r>
            <a:r>
              <a:rPr lang="en-US" sz="2221" dirty="0">
                <a:solidFill>
                  <a:srgbClr val="000000"/>
                </a:solidFill>
                <a:latin typeface="Open Sans Bold"/>
              </a:rPr>
              <a:t> </a:t>
            </a:r>
            <a:r>
              <a:rPr lang="en-US" sz="2221" dirty="0" err="1">
                <a:solidFill>
                  <a:srgbClr val="000000"/>
                </a:solidFill>
                <a:latin typeface="Open Sans Bold"/>
              </a:rPr>
              <a:t>до</a:t>
            </a:r>
            <a:r>
              <a:rPr lang="en-US" sz="2221" dirty="0">
                <a:solidFill>
                  <a:srgbClr val="000000"/>
                </a:solidFill>
                <a:latin typeface="Open Sans Bold"/>
              </a:rPr>
              <a:t> </a:t>
            </a:r>
            <a:r>
              <a:rPr lang="en-US" sz="2221" dirty="0" err="1">
                <a:solidFill>
                  <a:srgbClr val="000000"/>
                </a:solidFill>
                <a:latin typeface="Open Sans Bold"/>
              </a:rPr>
              <a:t>підсобки</a:t>
            </a:r>
            <a:r>
              <a:rPr lang="en-US" sz="2221" dirty="0">
                <a:solidFill>
                  <a:srgbClr val="000000"/>
                </a:solidFill>
                <a:latin typeface="Open Sans Bold"/>
              </a:rPr>
              <a:t> </a:t>
            </a:r>
            <a:r>
              <a:rPr lang="en-US" sz="2221" dirty="0" err="1">
                <a:solidFill>
                  <a:srgbClr val="000000"/>
                </a:solidFill>
                <a:latin typeface="Open Sans Bold"/>
              </a:rPr>
              <a:t>бібліотекиза</a:t>
            </a:r>
            <a:r>
              <a:rPr lang="en-US" sz="2221" dirty="0">
                <a:solidFill>
                  <a:srgbClr val="000000"/>
                </a:solidFill>
                <a:latin typeface="Open Sans Bold"/>
              </a:rPr>
              <a:t> </a:t>
            </a:r>
            <a:r>
              <a:rPr lang="en-US" sz="2221" dirty="0" err="1">
                <a:solidFill>
                  <a:srgbClr val="000000"/>
                </a:solidFill>
                <a:latin typeface="Open Sans Bold"/>
              </a:rPr>
              <a:t>актом</a:t>
            </a:r>
            <a:r>
              <a:rPr lang="en-US" sz="2221" dirty="0">
                <a:solidFill>
                  <a:srgbClr val="000000"/>
                </a:solidFill>
                <a:latin typeface="Open Sans Bold"/>
              </a:rPr>
              <a:t> </a:t>
            </a:r>
            <a:r>
              <a:rPr lang="en-US" sz="2221" dirty="0" err="1">
                <a:solidFill>
                  <a:srgbClr val="000000"/>
                </a:solidFill>
                <a:latin typeface="Open Sans Bold"/>
              </a:rPr>
              <a:t>передачі</a:t>
            </a:r>
            <a:r>
              <a:rPr lang="en-US" sz="2221" dirty="0">
                <a:solidFill>
                  <a:srgbClr val="000000"/>
                </a:solidFill>
                <a:latin typeface="Open Sans Bold"/>
              </a:rPr>
              <a:t> </a:t>
            </a:r>
            <a:r>
              <a:rPr lang="en-US" sz="2221" dirty="0" err="1">
                <a:solidFill>
                  <a:srgbClr val="000000"/>
                </a:solidFill>
                <a:latin typeface="Open Sans Bold"/>
              </a:rPr>
              <a:t>благодійної</a:t>
            </a:r>
            <a:r>
              <a:rPr lang="en-US" sz="2221" dirty="0">
                <a:solidFill>
                  <a:srgbClr val="000000"/>
                </a:solidFill>
                <a:latin typeface="Open Sans Bold"/>
              </a:rPr>
              <a:t> </a:t>
            </a:r>
            <a:r>
              <a:rPr lang="en-US" sz="2221" dirty="0" err="1">
                <a:solidFill>
                  <a:srgbClr val="000000"/>
                </a:solidFill>
                <a:latin typeface="Open Sans Bold"/>
              </a:rPr>
              <a:t>допомоги</a:t>
            </a:r>
            <a:r>
              <a:rPr lang="en-US" sz="2221" dirty="0">
                <a:solidFill>
                  <a:srgbClr val="000000"/>
                </a:solidFill>
                <a:latin typeface="Open Sans Bold"/>
              </a:rPr>
              <a:t>;</a:t>
            </a:r>
          </a:p>
          <a:p>
            <a:pPr algn="ctr">
              <a:lnSpc>
                <a:spcPts val="3110"/>
              </a:lnSpc>
              <a:spcBef>
                <a:spcPct val="0"/>
              </a:spcBef>
            </a:pPr>
            <a:r>
              <a:rPr lang="en-US" sz="2221" dirty="0" err="1">
                <a:solidFill>
                  <a:srgbClr val="000000"/>
                </a:solidFill>
                <a:latin typeface="Open Sans Bold"/>
              </a:rPr>
              <a:t>Пуфи</a:t>
            </a:r>
            <a:r>
              <a:rPr lang="en-US" sz="2221" dirty="0">
                <a:solidFill>
                  <a:srgbClr val="000000"/>
                </a:solidFill>
                <a:latin typeface="Open Sans Bold"/>
              </a:rPr>
              <a:t> </a:t>
            </a:r>
            <a:r>
              <a:rPr lang="en-US" sz="2221" dirty="0" err="1">
                <a:solidFill>
                  <a:srgbClr val="000000"/>
                </a:solidFill>
                <a:latin typeface="Open Sans Bold"/>
              </a:rPr>
              <a:t>для</a:t>
            </a:r>
            <a:r>
              <a:rPr lang="en-US" sz="2221" dirty="0">
                <a:solidFill>
                  <a:srgbClr val="000000"/>
                </a:solidFill>
                <a:latin typeface="Open Sans Bold"/>
              </a:rPr>
              <a:t> </a:t>
            </a:r>
            <a:r>
              <a:rPr lang="en-US" sz="2221" dirty="0" err="1">
                <a:solidFill>
                  <a:srgbClr val="000000"/>
                </a:solidFill>
                <a:latin typeface="Open Sans Bold"/>
              </a:rPr>
              <a:t>облаштування</a:t>
            </a:r>
            <a:r>
              <a:rPr lang="en-US" sz="2221" dirty="0">
                <a:solidFill>
                  <a:srgbClr val="000000"/>
                </a:solidFill>
                <a:latin typeface="Open Sans Bold"/>
              </a:rPr>
              <a:t> </a:t>
            </a:r>
            <a:r>
              <a:rPr lang="en-US" sz="2221" dirty="0" err="1">
                <a:solidFill>
                  <a:srgbClr val="000000"/>
                </a:solidFill>
                <a:latin typeface="Open Sans Bold"/>
              </a:rPr>
              <a:t>зони</a:t>
            </a:r>
            <a:r>
              <a:rPr lang="en-US" sz="2221" dirty="0">
                <a:solidFill>
                  <a:srgbClr val="000000"/>
                </a:solidFill>
                <a:latin typeface="Open Sans Bold"/>
              </a:rPr>
              <a:t> </a:t>
            </a:r>
            <a:r>
              <a:rPr lang="en-US" sz="2221" dirty="0" err="1">
                <a:solidFill>
                  <a:srgbClr val="000000"/>
                </a:solidFill>
                <a:latin typeface="Open Sans Bold"/>
              </a:rPr>
              <a:t>відпочинку</a:t>
            </a:r>
            <a:r>
              <a:rPr lang="en-US" sz="2221" dirty="0">
                <a:solidFill>
                  <a:srgbClr val="000000"/>
                </a:solidFill>
                <a:latin typeface="Open Sans Bold"/>
              </a:rPr>
              <a:t> ІІ </a:t>
            </a:r>
            <a:r>
              <a:rPr lang="en-US" sz="2221" dirty="0" err="1">
                <a:solidFill>
                  <a:srgbClr val="000000"/>
                </a:solidFill>
                <a:latin typeface="Open Sans Bold"/>
              </a:rPr>
              <a:t>поверху</a:t>
            </a:r>
            <a:r>
              <a:rPr lang="en-US" sz="2221" dirty="0">
                <a:solidFill>
                  <a:srgbClr val="000000"/>
                </a:solidFill>
                <a:latin typeface="Open Sans Bold"/>
              </a:rPr>
              <a:t> </a:t>
            </a:r>
            <a:r>
              <a:rPr lang="en-US" sz="2221" dirty="0" err="1">
                <a:solidFill>
                  <a:srgbClr val="000000"/>
                </a:solidFill>
                <a:latin typeface="Open Sans Bold"/>
              </a:rPr>
              <a:t>за</a:t>
            </a:r>
            <a:r>
              <a:rPr lang="en-US" sz="2221" dirty="0">
                <a:solidFill>
                  <a:srgbClr val="000000"/>
                </a:solidFill>
                <a:latin typeface="Open Sans Bold"/>
              </a:rPr>
              <a:t> </a:t>
            </a:r>
            <a:r>
              <a:rPr lang="en-US" sz="2221" dirty="0" err="1">
                <a:solidFill>
                  <a:srgbClr val="000000"/>
                </a:solidFill>
                <a:latin typeface="Open Sans Bold"/>
              </a:rPr>
              <a:t>добровільні</a:t>
            </a:r>
            <a:r>
              <a:rPr lang="en-US" sz="2221" dirty="0">
                <a:solidFill>
                  <a:srgbClr val="000000"/>
                </a:solidFill>
                <a:latin typeface="Open Sans Bold"/>
              </a:rPr>
              <a:t> </a:t>
            </a:r>
            <a:r>
              <a:rPr lang="en-US" sz="2221" dirty="0" err="1">
                <a:solidFill>
                  <a:srgbClr val="000000"/>
                </a:solidFill>
                <a:latin typeface="Open Sans Bold"/>
              </a:rPr>
              <a:t>внески</a:t>
            </a:r>
            <a:r>
              <a:rPr lang="en-US" sz="2221" dirty="0">
                <a:solidFill>
                  <a:srgbClr val="000000"/>
                </a:solidFill>
                <a:latin typeface="Open Sans Bold"/>
              </a:rPr>
              <a:t> </a:t>
            </a:r>
            <a:r>
              <a:rPr lang="en-US" sz="2221" dirty="0" err="1">
                <a:solidFill>
                  <a:srgbClr val="000000"/>
                </a:solidFill>
                <a:latin typeface="Open Sans Bold"/>
              </a:rPr>
              <a:t>вчителів</a:t>
            </a:r>
            <a:endParaRPr lang="uk-UA" sz="2221" dirty="0">
              <a:solidFill>
                <a:srgbClr val="000000"/>
              </a:solidFill>
              <a:latin typeface="Open Sans Bold"/>
            </a:endParaRPr>
          </a:p>
          <a:p>
            <a:pPr algn="ctr">
              <a:lnSpc>
                <a:spcPts val="3110"/>
              </a:lnSpc>
              <a:spcBef>
                <a:spcPct val="0"/>
              </a:spcBef>
            </a:pPr>
            <a:r>
              <a:rPr lang="en-US" sz="2221" dirty="0">
                <a:solidFill>
                  <a:srgbClr val="000000"/>
                </a:solidFill>
                <a:latin typeface="Open Sans Bold"/>
              </a:rPr>
              <a:t> </a:t>
            </a:r>
            <a:r>
              <a:rPr lang="en-US" sz="2221" dirty="0" err="1">
                <a:solidFill>
                  <a:srgbClr val="000000"/>
                </a:solidFill>
                <a:latin typeface="Open Sans Bold"/>
              </a:rPr>
              <a:t>на</a:t>
            </a:r>
            <a:r>
              <a:rPr lang="en-US" sz="2221" dirty="0">
                <a:solidFill>
                  <a:srgbClr val="000000"/>
                </a:solidFill>
                <a:latin typeface="Open Sans Bold"/>
              </a:rPr>
              <a:t> </a:t>
            </a:r>
            <a:r>
              <a:rPr lang="en-US" sz="2221" dirty="0" err="1">
                <a:solidFill>
                  <a:srgbClr val="000000"/>
                </a:solidFill>
                <a:latin typeface="Open Sans Bold"/>
              </a:rPr>
              <a:t>суму</a:t>
            </a:r>
            <a:r>
              <a:rPr lang="en-US" sz="2221" dirty="0">
                <a:solidFill>
                  <a:srgbClr val="000000"/>
                </a:solidFill>
                <a:latin typeface="Open Sans Bold"/>
              </a:rPr>
              <a:t> 12 000 </a:t>
            </a:r>
            <a:r>
              <a:rPr lang="en-US" sz="2221" dirty="0" err="1">
                <a:solidFill>
                  <a:srgbClr val="000000"/>
                </a:solidFill>
                <a:latin typeface="Open Sans Bold"/>
              </a:rPr>
              <a:t>грн</a:t>
            </a:r>
            <a:r>
              <a:rPr lang="en-US" sz="2221" dirty="0">
                <a:solidFill>
                  <a:srgbClr val="000000"/>
                </a:solidFill>
                <a:latin typeface="Open Sans Bold"/>
              </a:rPr>
              <a:t>. ;</a:t>
            </a:r>
          </a:p>
          <a:p>
            <a:pPr algn="ctr">
              <a:lnSpc>
                <a:spcPts val="3110"/>
              </a:lnSpc>
              <a:spcBef>
                <a:spcPct val="0"/>
              </a:spcBef>
            </a:pPr>
            <a:r>
              <a:rPr lang="en-US" sz="2221" dirty="0" err="1">
                <a:solidFill>
                  <a:srgbClr val="000000"/>
                </a:solidFill>
                <a:latin typeface="Open Sans Bold"/>
              </a:rPr>
              <a:t>За</a:t>
            </a:r>
            <a:r>
              <a:rPr lang="en-US" sz="2221" dirty="0">
                <a:solidFill>
                  <a:srgbClr val="000000"/>
                </a:solidFill>
                <a:latin typeface="Open Sans Bold"/>
              </a:rPr>
              <a:t> </a:t>
            </a:r>
            <a:r>
              <a:rPr lang="en-US" sz="2221" dirty="0" err="1">
                <a:solidFill>
                  <a:srgbClr val="000000"/>
                </a:solidFill>
                <a:latin typeface="Open Sans Bold"/>
              </a:rPr>
              <a:t>кошти</a:t>
            </a:r>
            <a:r>
              <a:rPr lang="en-US" sz="2221" dirty="0">
                <a:solidFill>
                  <a:srgbClr val="000000"/>
                </a:solidFill>
                <a:latin typeface="Open Sans Bold"/>
              </a:rPr>
              <a:t> </a:t>
            </a:r>
            <a:r>
              <a:rPr lang="en-US" sz="2221" dirty="0" err="1">
                <a:solidFill>
                  <a:srgbClr val="000000"/>
                </a:solidFill>
                <a:latin typeface="Open Sans Bold"/>
              </a:rPr>
              <a:t>батьків</a:t>
            </a:r>
            <a:r>
              <a:rPr lang="en-US" sz="2221" dirty="0">
                <a:solidFill>
                  <a:srgbClr val="000000"/>
                </a:solidFill>
                <a:latin typeface="Open Sans Bold"/>
              </a:rPr>
              <a:t> </a:t>
            </a:r>
            <a:r>
              <a:rPr lang="en-US" sz="2221" dirty="0" err="1">
                <a:solidFill>
                  <a:srgbClr val="000000"/>
                </a:solidFill>
                <a:latin typeface="Open Sans Bold"/>
              </a:rPr>
              <a:t>проведено</a:t>
            </a:r>
            <a:r>
              <a:rPr lang="en-US" sz="2221" dirty="0">
                <a:solidFill>
                  <a:srgbClr val="000000"/>
                </a:solidFill>
                <a:latin typeface="Open Sans Bold"/>
              </a:rPr>
              <a:t> </a:t>
            </a:r>
            <a:r>
              <a:rPr lang="en-US" sz="2221" dirty="0" err="1">
                <a:solidFill>
                  <a:srgbClr val="000000"/>
                </a:solidFill>
                <a:latin typeface="Open Sans Bold"/>
              </a:rPr>
              <a:t>сучасне</a:t>
            </a:r>
            <a:r>
              <a:rPr lang="en-US" sz="2221" dirty="0">
                <a:solidFill>
                  <a:srgbClr val="000000"/>
                </a:solidFill>
                <a:latin typeface="Open Sans Bold"/>
              </a:rPr>
              <a:t> </a:t>
            </a:r>
            <a:r>
              <a:rPr lang="en-US" sz="2221" dirty="0" err="1">
                <a:solidFill>
                  <a:srgbClr val="000000"/>
                </a:solidFill>
                <a:latin typeface="Open Sans Bold"/>
              </a:rPr>
              <a:t>освітлення</a:t>
            </a:r>
            <a:r>
              <a:rPr lang="en-US" sz="2221" dirty="0">
                <a:solidFill>
                  <a:srgbClr val="000000"/>
                </a:solidFill>
                <a:latin typeface="Open Sans Bold"/>
              </a:rPr>
              <a:t> 2 </a:t>
            </a:r>
            <a:r>
              <a:rPr lang="en-US" sz="2221" dirty="0" err="1">
                <a:solidFill>
                  <a:srgbClr val="000000"/>
                </a:solidFill>
                <a:latin typeface="Open Sans Bold"/>
              </a:rPr>
              <a:t>класних</a:t>
            </a:r>
            <a:r>
              <a:rPr lang="en-US" sz="2221" dirty="0">
                <a:solidFill>
                  <a:srgbClr val="000000"/>
                </a:solidFill>
                <a:latin typeface="Open Sans Bold"/>
              </a:rPr>
              <a:t> </a:t>
            </a:r>
            <a:r>
              <a:rPr lang="en-US" sz="2221" dirty="0" err="1">
                <a:solidFill>
                  <a:srgbClr val="000000"/>
                </a:solidFill>
                <a:latin typeface="Open Sans Bold"/>
              </a:rPr>
              <a:t>приміщень</a:t>
            </a:r>
            <a:r>
              <a:rPr lang="en-US" sz="2221" dirty="0">
                <a:solidFill>
                  <a:srgbClr val="000000"/>
                </a:solidFill>
                <a:latin typeface="Open Sans Bold"/>
              </a:rPr>
              <a:t> </a:t>
            </a:r>
            <a:r>
              <a:rPr lang="en-US" sz="2221" dirty="0" err="1">
                <a:solidFill>
                  <a:srgbClr val="000000"/>
                </a:solidFill>
                <a:latin typeface="Open Sans Bold"/>
              </a:rPr>
              <a:t>на</a:t>
            </a:r>
            <a:r>
              <a:rPr lang="en-US" sz="2221" dirty="0">
                <a:solidFill>
                  <a:srgbClr val="000000"/>
                </a:solidFill>
                <a:latin typeface="Open Sans Bold"/>
              </a:rPr>
              <a:t> </a:t>
            </a:r>
            <a:r>
              <a:rPr lang="en-US" sz="2221" dirty="0" err="1">
                <a:solidFill>
                  <a:srgbClr val="000000"/>
                </a:solidFill>
                <a:latin typeface="Open Sans Bold"/>
              </a:rPr>
              <a:t>суму</a:t>
            </a:r>
            <a:r>
              <a:rPr lang="en-US" sz="2221" dirty="0">
                <a:solidFill>
                  <a:srgbClr val="000000"/>
                </a:solidFill>
                <a:latin typeface="Open Sans Bold"/>
              </a:rPr>
              <a:t> 2400грн. </a:t>
            </a:r>
          </a:p>
          <a:p>
            <a:pPr algn="ctr">
              <a:lnSpc>
                <a:spcPts val="3110"/>
              </a:lnSpc>
              <a:spcBef>
                <a:spcPct val="0"/>
              </a:spcBef>
            </a:pPr>
            <a:r>
              <a:rPr lang="en-US" sz="2221" dirty="0" err="1">
                <a:solidFill>
                  <a:srgbClr val="000000"/>
                </a:solidFill>
                <a:latin typeface="Open Sans Bold"/>
              </a:rPr>
              <a:t>Здійснено</a:t>
            </a:r>
            <a:r>
              <a:rPr lang="en-US" sz="2221" dirty="0">
                <a:solidFill>
                  <a:srgbClr val="000000"/>
                </a:solidFill>
                <a:latin typeface="Open Sans Bold"/>
              </a:rPr>
              <a:t> </a:t>
            </a:r>
            <a:r>
              <a:rPr lang="en-US" sz="2221" dirty="0" err="1">
                <a:solidFill>
                  <a:srgbClr val="000000"/>
                </a:solidFill>
                <a:latin typeface="Open Sans Bold"/>
              </a:rPr>
              <a:t>ремонт</a:t>
            </a:r>
            <a:r>
              <a:rPr lang="en-US" sz="2221" dirty="0">
                <a:solidFill>
                  <a:srgbClr val="000000"/>
                </a:solidFill>
                <a:latin typeface="Open Sans Bold"/>
              </a:rPr>
              <a:t> </a:t>
            </a:r>
            <a:r>
              <a:rPr lang="en-US" sz="2221" dirty="0" err="1">
                <a:solidFill>
                  <a:srgbClr val="000000"/>
                </a:solidFill>
                <a:latin typeface="Open Sans Bold"/>
              </a:rPr>
              <a:t>класних</a:t>
            </a:r>
            <a:r>
              <a:rPr lang="en-US" sz="2221" dirty="0">
                <a:solidFill>
                  <a:srgbClr val="000000"/>
                </a:solidFill>
                <a:latin typeface="Open Sans Bold"/>
              </a:rPr>
              <a:t> </a:t>
            </a:r>
            <a:r>
              <a:rPr lang="en-US" sz="2221" dirty="0" err="1">
                <a:solidFill>
                  <a:srgbClr val="000000"/>
                </a:solidFill>
                <a:latin typeface="Open Sans Bold"/>
              </a:rPr>
              <a:t>приміщень</a:t>
            </a:r>
            <a:r>
              <a:rPr lang="en-US" sz="2221" dirty="0">
                <a:solidFill>
                  <a:srgbClr val="000000"/>
                </a:solidFill>
                <a:latin typeface="Open Sans Bold"/>
              </a:rPr>
              <a:t> у </a:t>
            </a:r>
            <a:r>
              <a:rPr lang="en-US" sz="2221" dirty="0" err="1">
                <a:solidFill>
                  <a:srgbClr val="000000"/>
                </a:solidFill>
                <a:latin typeface="Open Sans Bold"/>
              </a:rPr>
              <a:t>червні</a:t>
            </a:r>
            <a:r>
              <a:rPr lang="en-US" sz="2221" dirty="0">
                <a:solidFill>
                  <a:srgbClr val="000000"/>
                </a:solidFill>
                <a:latin typeface="Open Sans Bold"/>
              </a:rPr>
              <a:t> 2024р. </a:t>
            </a:r>
            <a:r>
              <a:rPr lang="en-US" sz="2221" dirty="0" err="1">
                <a:solidFill>
                  <a:srgbClr val="000000"/>
                </a:solidFill>
                <a:latin typeface="Open Sans Bold"/>
              </a:rPr>
              <a:t>за</a:t>
            </a:r>
            <a:r>
              <a:rPr lang="en-US" sz="2221" dirty="0">
                <a:solidFill>
                  <a:srgbClr val="000000"/>
                </a:solidFill>
                <a:latin typeface="Open Sans Bold"/>
              </a:rPr>
              <a:t> </a:t>
            </a:r>
            <a:r>
              <a:rPr lang="en-US" sz="2221" dirty="0" err="1">
                <a:solidFill>
                  <a:srgbClr val="000000"/>
                </a:solidFill>
                <a:latin typeface="Open Sans Bold"/>
              </a:rPr>
              <a:t>добровільні</a:t>
            </a:r>
            <a:r>
              <a:rPr lang="en-US" sz="2221" dirty="0">
                <a:solidFill>
                  <a:srgbClr val="000000"/>
                </a:solidFill>
                <a:latin typeface="Open Sans Bold"/>
              </a:rPr>
              <a:t> </a:t>
            </a:r>
            <a:r>
              <a:rPr lang="en-US" sz="2221" dirty="0" err="1">
                <a:solidFill>
                  <a:srgbClr val="000000"/>
                </a:solidFill>
                <a:latin typeface="Open Sans Bold"/>
              </a:rPr>
              <a:t>кошти</a:t>
            </a:r>
            <a:r>
              <a:rPr lang="en-US" sz="2221" dirty="0">
                <a:solidFill>
                  <a:srgbClr val="000000"/>
                </a:solidFill>
                <a:latin typeface="Open Sans Bold"/>
              </a:rPr>
              <a:t> </a:t>
            </a:r>
            <a:r>
              <a:rPr lang="en-US" sz="2221" dirty="0" err="1">
                <a:solidFill>
                  <a:srgbClr val="000000"/>
                </a:solidFill>
                <a:latin typeface="Open Sans Bold"/>
              </a:rPr>
              <a:t>батьків</a:t>
            </a:r>
            <a:r>
              <a:rPr lang="en-US" sz="2221" dirty="0">
                <a:solidFill>
                  <a:srgbClr val="000000"/>
                </a:solidFill>
                <a:latin typeface="Open Sans Bold"/>
              </a:rPr>
              <a:t> </a:t>
            </a:r>
            <a:r>
              <a:rPr lang="en-US" sz="2221" dirty="0" err="1">
                <a:solidFill>
                  <a:srgbClr val="000000"/>
                </a:solidFill>
                <a:latin typeface="Open Sans Bold"/>
              </a:rPr>
              <a:t>на</a:t>
            </a:r>
            <a:r>
              <a:rPr lang="en-US" sz="2221" dirty="0">
                <a:solidFill>
                  <a:srgbClr val="000000"/>
                </a:solidFill>
                <a:latin typeface="Open Sans Bold"/>
              </a:rPr>
              <a:t> </a:t>
            </a:r>
            <a:r>
              <a:rPr lang="en-US" sz="2221" dirty="0" err="1">
                <a:solidFill>
                  <a:srgbClr val="000000"/>
                </a:solidFill>
                <a:latin typeface="Open Sans Bold"/>
              </a:rPr>
              <a:t>суму</a:t>
            </a:r>
            <a:r>
              <a:rPr lang="en-US" sz="2221" dirty="0">
                <a:solidFill>
                  <a:srgbClr val="000000"/>
                </a:solidFill>
                <a:latin typeface="Open Sans Bold"/>
              </a:rPr>
              <a:t> – 26155 </a:t>
            </a:r>
            <a:r>
              <a:rPr lang="en-US" sz="2221" dirty="0" err="1">
                <a:solidFill>
                  <a:srgbClr val="000000"/>
                </a:solidFill>
                <a:latin typeface="Open Sans Bold"/>
              </a:rPr>
              <a:t>грн</a:t>
            </a:r>
            <a:r>
              <a:rPr lang="en-US" sz="2221" dirty="0">
                <a:solidFill>
                  <a:srgbClr val="000000"/>
                </a:solidFill>
                <a:latin typeface="Open Sans Bold"/>
              </a:rPr>
              <a:t>.</a:t>
            </a:r>
          </a:p>
          <a:p>
            <a:pPr algn="ctr">
              <a:lnSpc>
                <a:spcPts val="3110"/>
              </a:lnSpc>
              <a:spcBef>
                <a:spcPct val="0"/>
              </a:spcBef>
            </a:pPr>
            <a:r>
              <a:rPr lang="en-US" sz="2221" dirty="0">
                <a:solidFill>
                  <a:srgbClr val="000000"/>
                </a:solidFill>
                <a:latin typeface="Open Sans Bold"/>
              </a:rPr>
              <a:t>- </a:t>
            </a:r>
            <a:r>
              <a:rPr lang="en-US" sz="2221" dirty="0" err="1">
                <a:solidFill>
                  <a:srgbClr val="000000"/>
                </a:solidFill>
                <a:latin typeface="Open Sans Bold"/>
              </a:rPr>
              <a:t>Здійснено</a:t>
            </a:r>
            <a:r>
              <a:rPr lang="en-US" sz="2221" dirty="0">
                <a:solidFill>
                  <a:srgbClr val="000000"/>
                </a:solidFill>
                <a:latin typeface="Open Sans Bold"/>
              </a:rPr>
              <a:t> </a:t>
            </a:r>
            <a:r>
              <a:rPr lang="en-US" sz="2221" dirty="0" err="1">
                <a:solidFill>
                  <a:srgbClr val="000000"/>
                </a:solidFill>
                <a:latin typeface="Open Sans Bold"/>
              </a:rPr>
              <a:t>ремонт</a:t>
            </a:r>
            <a:r>
              <a:rPr lang="en-US" sz="2221" dirty="0">
                <a:solidFill>
                  <a:srgbClr val="000000"/>
                </a:solidFill>
                <a:latin typeface="Open Sans Bold"/>
              </a:rPr>
              <a:t> </a:t>
            </a:r>
            <a:r>
              <a:rPr lang="en-US" sz="2221" dirty="0" err="1">
                <a:solidFill>
                  <a:srgbClr val="000000"/>
                </a:solidFill>
                <a:latin typeface="Open Sans Bold"/>
              </a:rPr>
              <a:t>коридорів</a:t>
            </a:r>
            <a:r>
              <a:rPr lang="en-US" sz="2221" dirty="0">
                <a:solidFill>
                  <a:srgbClr val="000000"/>
                </a:solidFill>
                <a:latin typeface="Open Sans Bold"/>
              </a:rPr>
              <a:t>, </a:t>
            </a:r>
            <a:r>
              <a:rPr lang="en-US" sz="2221" dirty="0" err="1">
                <a:solidFill>
                  <a:srgbClr val="000000"/>
                </a:solidFill>
                <a:latin typeface="Open Sans Bold"/>
              </a:rPr>
              <a:t>актової</a:t>
            </a:r>
            <a:r>
              <a:rPr lang="en-US" sz="2221" dirty="0">
                <a:solidFill>
                  <a:srgbClr val="000000"/>
                </a:solidFill>
                <a:latin typeface="Open Sans Bold"/>
              </a:rPr>
              <a:t> </a:t>
            </a:r>
            <a:r>
              <a:rPr lang="en-US" sz="2221" dirty="0" err="1">
                <a:solidFill>
                  <a:srgbClr val="000000"/>
                </a:solidFill>
                <a:latin typeface="Open Sans Bold"/>
              </a:rPr>
              <a:t>зали</a:t>
            </a:r>
            <a:r>
              <a:rPr lang="en-US" sz="2221" dirty="0">
                <a:solidFill>
                  <a:srgbClr val="000000"/>
                </a:solidFill>
                <a:latin typeface="Open Sans Bold"/>
              </a:rPr>
              <a:t> </a:t>
            </a:r>
            <a:r>
              <a:rPr lang="en-US" sz="2221" dirty="0" err="1">
                <a:solidFill>
                  <a:srgbClr val="000000"/>
                </a:solidFill>
                <a:latin typeface="Open Sans Bold"/>
              </a:rPr>
              <a:t>за</a:t>
            </a:r>
            <a:r>
              <a:rPr lang="en-US" sz="2221" dirty="0">
                <a:solidFill>
                  <a:srgbClr val="000000"/>
                </a:solidFill>
                <a:latin typeface="Open Sans Bold"/>
              </a:rPr>
              <a:t> </a:t>
            </a:r>
            <a:r>
              <a:rPr lang="en-US" sz="2221" dirty="0" err="1">
                <a:solidFill>
                  <a:srgbClr val="000000"/>
                </a:solidFill>
                <a:latin typeface="Open Sans Bold"/>
              </a:rPr>
              <a:t>добровільні</a:t>
            </a:r>
            <a:r>
              <a:rPr lang="en-US" sz="2221" dirty="0">
                <a:solidFill>
                  <a:srgbClr val="000000"/>
                </a:solidFill>
                <a:latin typeface="Open Sans Bold"/>
              </a:rPr>
              <a:t> </a:t>
            </a:r>
            <a:r>
              <a:rPr lang="en-US" sz="2221" dirty="0" err="1">
                <a:solidFill>
                  <a:srgbClr val="000000"/>
                </a:solidFill>
                <a:latin typeface="Open Sans Bold"/>
              </a:rPr>
              <a:t>кошти</a:t>
            </a:r>
            <a:r>
              <a:rPr lang="en-US" sz="2221" dirty="0">
                <a:solidFill>
                  <a:srgbClr val="000000"/>
                </a:solidFill>
                <a:latin typeface="Open Sans Bold"/>
              </a:rPr>
              <a:t> </a:t>
            </a:r>
            <a:r>
              <a:rPr lang="en-US" sz="2221" dirty="0" err="1">
                <a:solidFill>
                  <a:srgbClr val="000000"/>
                </a:solidFill>
                <a:latin typeface="Open Sans Bold"/>
              </a:rPr>
              <a:t>батьків</a:t>
            </a:r>
            <a:r>
              <a:rPr lang="en-US" sz="2221" dirty="0">
                <a:solidFill>
                  <a:srgbClr val="000000"/>
                </a:solidFill>
                <a:latin typeface="Open Sans Bold"/>
              </a:rPr>
              <a:t> </a:t>
            </a:r>
            <a:r>
              <a:rPr lang="en-US" sz="2221" dirty="0" err="1">
                <a:solidFill>
                  <a:srgbClr val="000000"/>
                </a:solidFill>
                <a:latin typeface="Open Sans Bold"/>
              </a:rPr>
              <a:t>на</a:t>
            </a:r>
            <a:r>
              <a:rPr lang="en-US" sz="2221" dirty="0">
                <a:solidFill>
                  <a:srgbClr val="000000"/>
                </a:solidFill>
                <a:latin typeface="Open Sans Bold"/>
              </a:rPr>
              <a:t> </a:t>
            </a:r>
            <a:r>
              <a:rPr lang="en-US" sz="2221" dirty="0" err="1">
                <a:solidFill>
                  <a:srgbClr val="000000"/>
                </a:solidFill>
                <a:latin typeface="Open Sans Bold"/>
              </a:rPr>
              <a:t>суму</a:t>
            </a:r>
            <a:r>
              <a:rPr lang="en-US" sz="2221" dirty="0">
                <a:solidFill>
                  <a:srgbClr val="000000"/>
                </a:solidFill>
                <a:latin typeface="Open Sans Bold"/>
              </a:rPr>
              <a:t> – 8 000 </a:t>
            </a:r>
            <a:r>
              <a:rPr lang="en-US" sz="2221" dirty="0" err="1">
                <a:solidFill>
                  <a:srgbClr val="000000"/>
                </a:solidFill>
                <a:latin typeface="Open Sans Bold"/>
              </a:rPr>
              <a:t>грн</a:t>
            </a:r>
            <a:endParaRPr lang="en-US" sz="2221" dirty="0">
              <a:solidFill>
                <a:srgbClr val="000000"/>
              </a:solidFill>
              <a:latin typeface="Open Sans Bold"/>
            </a:endParaRPr>
          </a:p>
        </p:txBody>
      </p:sp>
      <p:sp>
        <p:nvSpPr>
          <p:cNvPr id="11" name="TextBox 11"/>
          <p:cNvSpPr txBox="1"/>
          <p:nvPr/>
        </p:nvSpPr>
        <p:spPr>
          <a:xfrm>
            <a:off x="4535299" y="163966"/>
            <a:ext cx="11714000" cy="1643743"/>
          </a:xfrm>
          <a:prstGeom prst="rect">
            <a:avLst/>
          </a:prstGeom>
        </p:spPr>
        <p:txBody>
          <a:bodyPr lIns="0" tIns="0" rIns="0" bIns="0" rtlCol="0" anchor="t">
            <a:spAutoFit/>
          </a:bodyPr>
          <a:lstStyle/>
          <a:p>
            <a:pPr algn="ctr">
              <a:lnSpc>
                <a:spcPts val="6610"/>
              </a:lnSpc>
            </a:pPr>
            <a:r>
              <a:rPr lang="en-US" sz="4721">
                <a:solidFill>
                  <a:srgbClr val="004AAD"/>
                </a:solidFill>
                <a:latin typeface="PT Serif Bold"/>
              </a:rPr>
              <a:t>Матеріально – технічне забезпечення </a:t>
            </a:r>
          </a:p>
          <a:p>
            <a:pPr algn="ctr">
              <a:lnSpc>
                <a:spcPts val="6610"/>
              </a:lnSpc>
            </a:pPr>
            <a:r>
              <a:rPr lang="en-US" sz="4721">
                <a:solidFill>
                  <a:srgbClr val="004AAD"/>
                </a:solidFill>
                <a:latin typeface="PT Serif Bold"/>
              </a:rPr>
              <a:t> та покращення умов</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Freeform 2"/>
          <p:cNvSpPr/>
          <p:nvPr/>
        </p:nvSpPr>
        <p:spPr>
          <a:xfrm rot="5400000">
            <a:off x="-4915884" y="2921668"/>
            <a:ext cx="7365332" cy="7365332"/>
          </a:xfrm>
          <a:custGeom>
            <a:avLst/>
            <a:gdLst/>
            <a:ahLst/>
            <a:cxnLst/>
            <a:rect l="l" t="t" r="r" b="b"/>
            <a:pathLst>
              <a:path w="7365332" h="7365332">
                <a:moveTo>
                  <a:pt x="0" y="0"/>
                </a:moveTo>
                <a:lnTo>
                  <a:pt x="7365332" y="0"/>
                </a:lnTo>
                <a:lnTo>
                  <a:pt x="7365332" y="7365332"/>
                </a:lnTo>
                <a:lnTo>
                  <a:pt x="0" y="73653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3435669" y="-2682787"/>
            <a:ext cx="5281236" cy="5281236"/>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50211"/>
              </a:solidFill>
              <a:prstDash val="solid"/>
              <a:miter/>
            </a:ln>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70895" y="83107"/>
            <a:ext cx="2676952" cy="2676952"/>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00AC"/>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419080" y="1230806"/>
            <a:ext cx="1639685" cy="1639685"/>
          </a:xfrm>
          <a:custGeom>
            <a:avLst/>
            <a:gdLst/>
            <a:ahLst/>
            <a:cxnLst/>
            <a:rect l="l" t="t" r="r" b="b"/>
            <a:pathLst>
              <a:path w="1639685" h="1639685">
                <a:moveTo>
                  <a:pt x="0" y="0"/>
                </a:moveTo>
                <a:lnTo>
                  <a:pt x="1639685" y="0"/>
                </a:lnTo>
                <a:lnTo>
                  <a:pt x="1639685" y="1639685"/>
                </a:lnTo>
                <a:lnTo>
                  <a:pt x="0" y="16396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10"/>
          <p:cNvSpPr txBox="1"/>
          <p:nvPr/>
        </p:nvSpPr>
        <p:spPr>
          <a:xfrm>
            <a:off x="4535299" y="163966"/>
            <a:ext cx="11714000" cy="1643743"/>
          </a:xfrm>
          <a:prstGeom prst="rect">
            <a:avLst/>
          </a:prstGeom>
        </p:spPr>
        <p:txBody>
          <a:bodyPr lIns="0" tIns="0" rIns="0" bIns="0" rtlCol="0" anchor="t">
            <a:spAutoFit/>
          </a:bodyPr>
          <a:lstStyle/>
          <a:p>
            <a:pPr algn="ctr">
              <a:lnSpc>
                <a:spcPts val="6610"/>
              </a:lnSpc>
            </a:pPr>
            <a:r>
              <a:rPr lang="en-US" sz="4721">
                <a:solidFill>
                  <a:srgbClr val="004AAD"/>
                </a:solidFill>
                <a:latin typeface="PT Serif Bold"/>
              </a:rPr>
              <a:t>Матеріально – технічне забезпечення </a:t>
            </a:r>
          </a:p>
          <a:p>
            <a:pPr algn="ctr">
              <a:lnSpc>
                <a:spcPts val="6610"/>
              </a:lnSpc>
            </a:pPr>
            <a:r>
              <a:rPr lang="en-US" sz="4721">
                <a:solidFill>
                  <a:srgbClr val="004AAD"/>
                </a:solidFill>
                <a:latin typeface="PT Serif Bold"/>
              </a:rPr>
              <a:t> та покращення умов</a:t>
            </a:r>
          </a:p>
        </p:txBody>
      </p:sp>
      <p:sp>
        <p:nvSpPr>
          <p:cNvPr id="11" name="TextBox 11"/>
          <p:cNvSpPr txBox="1"/>
          <p:nvPr/>
        </p:nvSpPr>
        <p:spPr>
          <a:xfrm>
            <a:off x="2674687" y="1750559"/>
            <a:ext cx="14887996" cy="8984511"/>
          </a:xfrm>
          <a:prstGeom prst="rect">
            <a:avLst/>
          </a:prstGeom>
        </p:spPr>
        <p:txBody>
          <a:bodyPr wrap="square" lIns="0" tIns="0" rIns="0" bIns="0" rtlCol="0" anchor="t">
            <a:spAutoFit/>
          </a:bodyPr>
          <a:lstStyle/>
          <a:p>
            <a:pPr algn="just">
              <a:lnSpc>
                <a:spcPts val="3716"/>
              </a:lnSpc>
              <a:spcBef>
                <a:spcPct val="0"/>
              </a:spcBef>
            </a:pPr>
            <a:r>
              <a:rPr lang="en-US" sz="2654" dirty="0">
                <a:solidFill>
                  <a:srgbClr val="031926"/>
                </a:solidFill>
                <a:latin typeface="Open Sans Bold"/>
              </a:rPr>
              <a:t>- </a:t>
            </a:r>
            <a:r>
              <a:rPr lang="en-US" sz="2654" dirty="0" err="1">
                <a:solidFill>
                  <a:srgbClr val="031926"/>
                </a:solidFill>
                <a:latin typeface="Open Sans Bold"/>
              </a:rPr>
              <a:t>Облаштування</a:t>
            </a:r>
            <a:r>
              <a:rPr lang="en-US" sz="2654" dirty="0">
                <a:solidFill>
                  <a:srgbClr val="031926"/>
                </a:solidFill>
                <a:latin typeface="Open Sans Bold"/>
              </a:rPr>
              <a:t> </a:t>
            </a:r>
            <a:r>
              <a:rPr lang="en-US" sz="2654" dirty="0" err="1">
                <a:solidFill>
                  <a:srgbClr val="031926"/>
                </a:solidFill>
                <a:latin typeface="Open Sans Bold"/>
              </a:rPr>
              <a:t>шкільного</a:t>
            </a:r>
            <a:r>
              <a:rPr lang="en-US" sz="2654" dirty="0">
                <a:solidFill>
                  <a:srgbClr val="031926"/>
                </a:solidFill>
                <a:latin typeface="Open Sans Bold"/>
              </a:rPr>
              <a:t> </a:t>
            </a:r>
            <a:r>
              <a:rPr lang="en-US" sz="2654" dirty="0" err="1">
                <a:solidFill>
                  <a:srgbClr val="031926"/>
                </a:solidFill>
                <a:latin typeface="Open Sans Bold"/>
              </a:rPr>
              <a:t>подвір’я</a:t>
            </a:r>
            <a:r>
              <a:rPr lang="en-US" sz="2654" dirty="0">
                <a:solidFill>
                  <a:srgbClr val="031926"/>
                </a:solidFill>
                <a:latin typeface="Open Sans Bold"/>
              </a:rPr>
              <a:t> </a:t>
            </a:r>
            <a:r>
              <a:rPr lang="en-US" sz="2654" dirty="0" err="1">
                <a:solidFill>
                  <a:srgbClr val="031926"/>
                </a:solidFill>
                <a:latin typeface="Open Sans Bold"/>
              </a:rPr>
              <a:t>тротуарною</a:t>
            </a:r>
            <a:r>
              <a:rPr lang="en-US" sz="2654" dirty="0">
                <a:solidFill>
                  <a:srgbClr val="031926"/>
                </a:solidFill>
                <a:latin typeface="Open Sans Bold"/>
              </a:rPr>
              <a:t> </a:t>
            </a:r>
            <a:r>
              <a:rPr lang="en-US" sz="2654" dirty="0" err="1">
                <a:solidFill>
                  <a:srgbClr val="031926"/>
                </a:solidFill>
                <a:latin typeface="Open Sans Bold"/>
              </a:rPr>
              <a:t>бруківкою</a:t>
            </a:r>
            <a:r>
              <a:rPr lang="en-US" sz="2654" dirty="0">
                <a:solidFill>
                  <a:srgbClr val="031926"/>
                </a:solidFill>
                <a:latin typeface="Open Sans Bold"/>
              </a:rPr>
              <a:t> </a:t>
            </a:r>
            <a:r>
              <a:rPr lang="en-US" sz="2654" dirty="0" err="1">
                <a:solidFill>
                  <a:srgbClr val="031926"/>
                </a:solidFill>
                <a:latin typeface="Open Sans Bold"/>
              </a:rPr>
              <a:t>за</a:t>
            </a:r>
            <a:r>
              <a:rPr lang="en-US" sz="2654" dirty="0">
                <a:solidFill>
                  <a:srgbClr val="031926"/>
                </a:solidFill>
                <a:latin typeface="Open Sans Bold"/>
              </a:rPr>
              <a:t> </a:t>
            </a:r>
            <a:r>
              <a:rPr lang="en-US" sz="2654" dirty="0" err="1">
                <a:solidFill>
                  <a:srgbClr val="031926"/>
                </a:solidFill>
                <a:latin typeface="Open Sans Bold"/>
              </a:rPr>
              <a:t>кошти</a:t>
            </a:r>
            <a:r>
              <a:rPr lang="en-US" sz="2654" dirty="0">
                <a:solidFill>
                  <a:srgbClr val="031926"/>
                </a:solidFill>
                <a:latin typeface="Open Sans Bold"/>
              </a:rPr>
              <a:t> </a:t>
            </a:r>
            <a:r>
              <a:rPr lang="en-US" sz="2654" dirty="0" err="1">
                <a:solidFill>
                  <a:srgbClr val="031926"/>
                </a:solidFill>
                <a:latin typeface="Open Sans Bold"/>
              </a:rPr>
              <a:t>приватних</a:t>
            </a:r>
            <a:r>
              <a:rPr lang="en-US" sz="2654" dirty="0">
                <a:solidFill>
                  <a:srgbClr val="031926"/>
                </a:solidFill>
                <a:latin typeface="Open Sans Bold"/>
              </a:rPr>
              <a:t> </a:t>
            </a:r>
            <a:r>
              <a:rPr lang="en-US" sz="2654" dirty="0" err="1">
                <a:solidFill>
                  <a:srgbClr val="031926"/>
                </a:solidFill>
                <a:latin typeface="Open Sans Bold"/>
              </a:rPr>
              <a:t>підприємців</a:t>
            </a:r>
            <a:r>
              <a:rPr lang="en-US" sz="2654" dirty="0">
                <a:solidFill>
                  <a:srgbClr val="031926"/>
                </a:solidFill>
                <a:latin typeface="Open Sans Bold"/>
              </a:rPr>
              <a:t> </a:t>
            </a:r>
            <a:r>
              <a:rPr lang="en-US" sz="2654" dirty="0" err="1">
                <a:solidFill>
                  <a:srgbClr val="031926"/>
                </a:solidFill>
                <a:latin typeface="Open Sans Bold"/>
              </a:rPr>
              <a:t>Марчука</a:t>
            </a:r>
            <a:r>
              <a:rPr lang="en-US" sz="2654" dirty="0">
                <a:solidFill>
                  <a:srgbClr val="031926"/>
                </a:solidFill>
                <a:latin typeface="Open Sans Bold"/>
              </a:rPr>
              <a:t> В.Т., </a:t>
            </a:r>
            <a:r>
              <a:rPr lang="en-US" sz="2654" dirty="0" err="1">
                <a:solidFill>
                  <a:srgbClr val="031926"/>
                </a:solidFill>
                <a:latin typeface="Open Sans Bold"/>
              </a:rPr>
              <a:t>виконання</a:t>
            </a:r>
            <a:r>
              <a:rPr lang="en-US" sz="2654" dirty="0">
                <a:solidFill>
                  <a:srgbClr val="031926"/>
                </a:solidFill>
                <a:latin typeface="Open Sans Bold"/>
              </a:rPr>
              <a:t> </a:t>
            </a:r>
            <a:r>
              <a:rPr lang="en-US" sz="2654" dirty="0" err="1">
                <a:solidFill>
                  <a:srgbClr val="031926"/>
                </a:solidFill>
                <a:latin typeface="Open Sans Bold"/>
              </a:rPr>
              <a:t>робіт</a:t>
            </a:r>
            <a:r>
              <a:rPr lang="en-US" sz="2654" dirty="0">
                <a:solidFill>
                  <a:srgbClr val="031926"/>
                </a:solidFill>
                <a:latin typeface="Open Sans Bold"/>
              </a:rPr>
              <a:t> - </a:t>
            </a:r>
            <a:r>
              <a:rPr lang="en-US" sz="2654" dirty="0" err="1">
                <a:solidFill>
                  <a:srgbClr val="031926"/>
                </a:solidFill>
                <a:latin typeface="Open Sans Bold"/>
              </a:rPr>
              <a:t>Вірста</a:t>
            </a:r>
            <a:r>
              <a:rPr lang="en-US" sz="2654" dirty="0">
                <a:solidFill>
                  <a:srgbClr val="031926"/>
                </a:solidFill>
                <a:latin typeface="Open Sans Bold"/>
              </a:rPr>
              <a:t> К.І., </a:t>
            </a:r>
            <a:r>
              <a:rPr lang="en-US" sz="2654" dirty="0" err="1">
                <a:solidFill>
                  <a:srgbClr val="031926"/>
                </a:solidFill>
                <a:latin typeface="Open Sans Bold"/>
              </a:rPr>
              <a:t>кошти</a:t>
            </a:r>
            <a:r>
              <a:rPr lang="en-US" sz="2654" dirty="0">
                <a:solidFill>
                  <a:srgbClr val="031926"/>
                </a:solidFill>
                <a:latin typeface="Open Sans Bold"/>
              </a:rPr>
              <a:t> </a:t>
            </a:r>
            <a:r>
              <a:rPr lang="en-US" sz="2654" dirty="0" err="1">
                <a:solidFill>
                  <a:srgbClr val="031926"/>
                </a:solidFill>
                <a:latin typeface="Open Sans Bold"/>
              </a:rPr>
              <a:t>громади</a:t>
            </a:r>
            <a:r>
              <a:rPr lang="en-US" sz="2654" dirty="0">
                <a:solidFill>
                  <a:srgbClr val="031926"/>
                </a:solidFill>
                <a:latin typeface="Open Sans Bold"/>
              </a:rPr>
              <a:t> – 1500 </a:t>
            </a:r>
            <a:r>
              <a:rPr lang="en-US" sz="2654" dirty="0" err="1">
                <a:solidFill>
                  <a:srgbClr val="031926"/>
                </a:solidFill>
                <a:latin typeface="Open Sans Bold"/>
              </a:rPr>
              <a:t>грн</a:t>
            </a:r>
            <a:r>
              <a:rPr lang="en-US" sz="2654" dirty="0">
                <a:solidFill>
                  <a:srgbClr val="031926"/>
                </a:solidFill>
                <a:latin typeface="Open Sans Bold"/>
              </a:rPr>
              <a:t>. (</a:t>
            </a:r>
            <a:r>
              <a:rPr lang="en-US" sz="2654" dirty="0" err="1">
                <a:solidFill>
                  <a:srgbClr val="031926"/>
                </a:solidFill>
                <a:latin typeface="Open Sans Bold"/>
              </a:rPr>
              <a:t>цемент</a:t>
            </a:r>
            <a:r>
              <a:rPr lang="en-US" sz="2654" dirty="0">
                <a:solidFill>
                  <a:srgbClr val="031926"/>
                </a:solidFill>
                <a:latin typeface="Open Sans Bold"/>
              </a:rPr>
              <a:t>), </a:t>
            </a:r>
            <a:r>
              <a:rPr lang="en-US" sz="2654" dirty="0" err="1">
                <a:solidFill>
                  <a:srgbClr val="031926"/>
                </a:solidFill>
                <a:latin typeface="Open Sans Bold"/>
              </a:rPr>
              <a:t>пісок</a:t>
            </a:r>
            <a:r>
              <a:rPr lang="en-US" sz="2654" dirty="0">
                <a:solidFill>
                  <a:srgbClr val="031926"/>
                </a:solidFill>
                <a:latin typeface="Open Sans Bold"/>
              </a:rPr>
              <a:t> (1 т.) – </a:t>
            </a:r>
            <a:r>
              <a:rPr lang="en-US" sz="2654" dirty="0" err="1">
                <a:solidFill>
                  <a:srgbClr val="031926"/>
                </a:solidFill>
                <a:latin typeface="Open Sans Bold"/>
              </a:rPr>
              <a:t>підриємець</a:t>
            </a:r>
            <a:r>
              <a:rPr lang="en-US" sz="2654" dirty="0">
                <a:solidFill>
                  <a:srgbClr val="031926"/>
                </a:solidFill>
                <a:latin typeface="Open Sans Bold"/>
              </a:rPr>
              <a:t> </a:t>
            </a:r>
            <a:r>
              <a:rPr lang="en-US" sz="2654" dirty="0" err="1">
                <a:solidFill>
                  <a:srgbClr val="031926"/>
                </a:solidFill>
                <a:latin typeface="Open Sans Bold"/>
              </a:rPr>
              <a:t>Чебан</a:t>
            </a:r>
            <a:r>
              <a:rPr lang="en-US" sz="2654" dirty="0">
                <a:solidFill>
                  <a:srgbClr val="031926"/>
                </a:solidFill>
                <a:latin typeface="Open Sans Bold"/>
              </a:rPr>
              <a:t> В.</a:t>
            </a:r>
          </a:p>
          <a:p>
            <a:pPr algn="just">
              <a:lnSpc>
                <a:spcPts val="3716"/>
              </a:lnSpc>
              <a:spcBef>
                <a:spcPct val="0"/>
              </a:spcBef>
            </a:pPr>
            <a:r>
              <a:rPr lang="en-US" sz="2654" dirty="0">
                <a:solidFill>
                  <a:srgbClr val="031926"/>
                </a:solidFill>
                <a:latin typeface="Open Sans Bold"/>
              </a:rPr>
              <a:t>-</a:t>
            </a:r>
            <a:r>
              <a:rPr lang="en-US" sz="2654" dirty="0" err="1">
                <a:solidFill>
                  <a:srgbClr val="031926"/>
                </a:solidFill>
                <a:latin typeface="Open Sans Bold"/>
              </a:rPr>
              <a:t>Випускниками</a:t>
            </a:r>
            <a:r>
              <a:rPr lang="en-US" sz="2654" dirty="0">
                <a:solidFill>
                  <a:srgbClr val="031926"/>
                </a:solidFill>
                <a:latin typeface="Open Sans Bold"/>
              </a:rPr>
              <a:t> </a:t>
            </a:r>
            <a:r>
              <a:rPr lang="en-US" sz="2654" dirty="0" err="1">
                <a:solidFill>
                  <a:srgbClr val="031926"/>
                </a:solidFill>
                <a:latin typeface="Open Sans Bold"/>
              </a:rPr>
              <a:t>початкової</a:t>
            </a:r>
            <a:r>
              <a:rPr lang="en-US" sz="2654" dirty="0">
                <a:solidFill>
                  <a:srgbClr val="031926"/>
                </a:solidFill>
                <a:latin typeface="Open Sans Bold"/>
              </a:rPr>
              <a:t> </a:t>
            </a:r>
            <a:r>
              <a:rPr lang="en-US" sz="2654" dirty="0" err="1">
                <a:solidFill>
                  <a:srgbClr val="031926"/>
                </a:solidFill>
                <a:latin typeface="Open Sans Bold"/>
              </a:rPr>
              <a:t>школи</a:t>
            </a:r>
            <a:r>
              <a:rPr lang="en-US" sz="2654" dirty="0">
                <a:solidFill>
                  <a:srgbClr val="031926"/>
                </a:solidFill>
                <a:latin typeface="Open Sans Bold"/>
              </a:rPr>
              <a:t>, </a:t>
            </a:r>
            <a:r>
              <a:rPr lang="en-US" sz="2654" dirty="0" err="1">
                <a:solidFill>
                  <a:srgbClr val="031926"/>
                </a:solidFill>
                <a:latin typeface="Open Sans Bold"/>
              </a:rPr>
              <a:t>учнями</a:t>
            </a:r>
            <a:r>
              <a:rPr lang="en-US" sz="2654" dirty="0">
                <a:solidFill>
                  <a:srgbClr val="031926"/>
                </a:solidFill>
                <a:latin typeface="Open Sans Bold"/>
              </a:rPr>
              <a:t> 9 </a:t>
            </a:r>
            <a:r>
              <a:rPr lang="en-US" sz="2654" dirty="0" err="1">
                <a:solidFill>
                  <a:srgbClr val="031926"/>
                </a:solidFill>
                <a:latin typeface="Open Sans Bold"/>
              </a:rPr>
              <a:t>класу</a:t>
            </a:r>
            <a:r>
              <a:rPr lang="en-US" sz="2654" dirty="0">
                <a:solidFill>
                  <a:srgbClr val="031926"/>
                </a:solidFill>
                <a:latin typeface="Open Sans Bold"/>
              </a:rPr>
              <a:t> </a:t>
            </a:r>
            <a:r>
              <a:rPr lang="en-US" sz="2654" dirty="0" err="1">
                <a:solidFill>
                  <a:srgbClr val="031926"/>
                </a:solidFill>
                <a:latin typeface="Open Sans Bold"/>
              </a:rPr>
              <a:t>та</a:t>
            </a:r>
            <a:r>
              <a:rPr lang="en-US" sz="2654" dirty="0">
                <a:solidFill>
                  <a:srgbClr val="031926"/>
                </a:solidFill>
                <a:latin typeface="Open Sans Bold"/>
              </a:rPr>
              <a:t> </a:t>
            </a:r>
            <a:r>
              <a:rPr lang="en-US" sz="2654" dirty="0" err="1">
                <a:solidFill>
                  <a:srgbClr val="031926"/>
                </a:solidFill>
                <a:latin typeface="Open Sans Bold"/>
              </a:rPr>
              <a:t>випускниками</a:t>
            </a:r>
            <a:r>
              <a:rPr lang="en-US" sz="2654" dirty="0">
                <a:solidFill>
                  <a:srgbClr val="031926"/>
                </a:solidFill>
                <a:latin typeface="Open Sans Bold"/>
              </a:rPr>
              <a:t> 11 </a:t>
            </a:r>
            <a:r>
              <a:rPr lang="en-US" sz="2654" dirty="0" err="1">
                <a:solidFill>
                  <a:srgbClr val="031926"/>
                </a:solidFill>
                <a:latin typeface="Open Sans Bold"/>
              </a:rPr>
              <a:t>класу</a:t>
            </a:r>
            <a:r>
              <a:rPr lang="en-US" sz="2654" dirty="0">
                <a:solidFill>
                  <a:srgbClr val="031926"/>
                </a:solidFill>
                <a:latin typeface="Open Sans Bold"/>
              </a:rPr>
              <a:t> </a:t>
            </a:r>
            <a:r>
              <a:rPr lang="en-US" sz="2654" dirty="0" err="1">
                <a:solidFill>
                  <a:srgbClr val="031926"/>
                </a:solidFill>
                <a:latin typeface="Open Sans Bold"/>
              </a:rPr>
              <a:t>висаджено</a:t>
            </a:r>
            <a:r>
              <a:rPr lang="en-US" sz="2654" dirty="0">
                <a:solidFill>
                  <a:srgbClr val="031926"/>
                </a:solidFill>
                <a:latin typeface="Open Sans Bold"/>
              </a:rPr>
              <a:t> </a:t>
            </a:r>
            <a:r>
              <a:rPr lang="en-US" sz="2654" dirty="0" err="1">
                <a:solidFill>
                  <a:srgbClr val="031926"/>
                </a:solidFill>
                <a:latin typeface="Open Sans Bold"/>
              </a:rPr>
              <a:t>алею</a:t>
            </a:r>
            <a:r>
              <a:rPr lang="en-US" sz="2654" dirty="0">
                <a:solidFill>
                  <a:srgbClr val="031926"/>
                </a:solidFill>
                <a:latin typeface="Open Sans Bold"/>
              </a:rPr>
              <a:t> </a:t>
            </a:r>
            <a:r>
              <a:rPr lang="en-US" sz="2654" dirty="0" err="1">
                <a:solidFill>
                  <a:srgbClr val="031926"/>
                </a:solidFill>
                <a:latin typeface="Open Sans Bold"/>
              </a:rPr>
              <a:t>декоративних</a:t>
            </a:r>
            <a:r>
              <a:rPr lang="en-US" sz="2654" dirty="0">
                <a:solidFill>
                  <a:srgbClr val="031926"/>
                </a:solidFill>
                <a:latin typeface="Open Sans Bold"/>
              </a:rPr>
              <a:t> </a:t>
            </a:r>
            <a:r>
              <a:rPr lang="en-US" sz="2654" dirty="0" err="1">
                <a:solidFill>
                  <a:srgbClr val="031926"/>
                </a:solidFill>
                <a:latin typeface="Open Sans Bold"/>
              </a:rPr>
              <a:t>дерев</a:t>
            </a:r>
            <a:r>
              <a:rPr lang="en-US" sz="2654" dirty="0">
                <a:solidFill>
                  <a:srgbClr val="031926"/>
                </a:solidFill>
                <a:latin typeface="Open Sans Bold"/>
              </a:rPr>
              <a:t> </a:t>
            </a:r>
            <a:r>
              <a:rPr lang="en-US" sz="2654" dirty="0" err="1">
                <a:solidFill>
                  <a:srgbClr val="031926"/>
                </a:solidFill>
                <a:latin typeface="Open Sans Bold"/>
              </a:rPr>
              <a:t>біля</a:t>
            </a:r>
            <a:r>
              <a:rPr lang="en-US" sz="2654" dirty="0">
                <a:solidFill>
                  <a:srgbClr val="031926"/>
                </a:solidFill>
                <a:latin typeface="Open Sans Bold"/>
              </a:rPr>
              <a:t> </a:t>
            </a:r>
            <a:r>
              <a:rPr lang="en-US" sz="2654" dirty="0" err="1">
                <a:solidFill>
                  <a:srgbClr val="031926"/>
                </a:solidFill>
                <a:latin typeface="Open Sans Bold"/>
              </a:rPr>
              <a:t>центрального</a:t>
            </a:r>
            <a:r>
              <a:rPr lang="en-US" sz="2654" dirty="0">
                <a:solidFill>
                  <a:srgbClr val="031926"/>
                </a:solidFill>
                <a:latin typeface="Open Sans Bold"/>
              </a:rPr>
              <a:t> </a:t>
            </a:r>
            <a:r>
              <a:rPr lang="en-US" sz="2654" dirty="0" err="1">
                <a:solidFill>
                  <a:srgbClr val="031926"/>
                </a:solidFill>
                <a:latin typeface="Open Sans Bold"/>
              </a:rPr>
              <a:t>корпусу</a:t>
            </a:r>
            <a:r>
              <a:rPr lang="en-US" sz="2654" dirty="0">
                <a:solidFill>
                  <a:srgbClr val="031926"/>
                </a:solidFill>
                <a:latin typeface="Open Sans Bold"/>
              </a:rPr>
              <a:t> «</a:t>
            </a:r>
            <a:r>
              <a:rPr lang="en-US" sz="2654" dirty="0" err="1">
                <a:solidFill>
                  <a:srgbClr val="031926"/>
                </a:solidFill>
                <a:latin typeface="Open Sans Bold"/>
              </a:rPr>
              <a:t>Малинецький</a:t>
            </a:r>
            <a:r>
              <a:rPr lang="en-US" sz="2654" dirty="0">
                <a:solidFill>
                  <a:srgbClr val="031926"/>
                </a:solidFill>
                <a:latin typeface="Open Sans Bold"/>
              </a:rPr>
              <a:t> ЗЗСО І-ІІ </a:t>
            </a:r>
            <a:r>
              <a:rPr lang="en-US" sz="2654" dirty="0" err="1">
                <a:solidFill>
                  <a:srgbClr val="031926"/>
                </a:solidFill>
                <a:latin typeface="Open Sans Bold"/>
              </a:rPr>
              <a:t>ст</a:t>
            </a:r>
            <a:r>
              <a:rPr lang="en-US" sz="2654" dirty="0">
                <a:solidFill>
                  <a:srgbClr val="031926"/>
                </a:solidFill>
                <a:latin typeface="Open Sans Bold"/>
              </a:rPr>
              <a:t>.», </a:t>
            </a:r>
            <a:r>
              <a:rPr lang="en-US" sz="2654" dirty="0" err="1">
                <a:solidFill>
                  <a:srgbClr val="031926"/>
                </a:solidFill>
                <a:latin typeface="Open Sans Bold"/>
              </a:rPr>
              <a:t>центрального</a:t>
            </a:r>
            <a:r>
              <a:rPr lang="en-US" sz="2654" dirty="0">
                <a:solidFill>
                  <a:srgbClr val="031926"/>
                </a:solidFill>
                <a:latin typeface="Open Sans Bold"/>
              </a:rPr>
              <a:t> </a:t>
            </a:r>
            <a:r>
              <a:rPr lang="en-US" sz="2654" dirty="0" err="1">
                <a:solidFill>
                  <a:srgbClr val="031926"/>
                </a:solidFill>
                <a:latin typeface="Open Sans Bold"/>
              </a:rPr>
              <a:t>корпусу</a:t>
            </a:r>
            <a:r>
              <a:rPr lang="en-US" sz="2654" dirty="0">
                <a:solidFill>
                  <a:srgbClr val="031926"/>
                </a:solidFill>
                <a:latin typeface="Open Sans Bold"/>
              </a:rPr>
              <a:t> ОЗО «</a:t>
            </a:r>
            <a:r>
              <a:rPr lang="en-US" sz="2654" dirty="0" err="1">
                <a:solidFill>
                  <a:srgbClr val="031926"/>
                </a:solidFill>
                <a:latin typeface="Open Sans Bold"/>
              </a:rPr>
              <a:t>Клішковецький</a:t>
            </a:r>
            <a:r>
              <a:rPr lang="en-US" sz="2654" dirty="0">
                <a:solidFill>
                  <a:srgbClr val="031926"/>
                </a:solidFill>
                <a:latin typeface="Open Sans Bold"/>
              </a:rPr>
              <a:t> ЗЗСО І-ІІІ </a:t>
            </a:r>
            <a:r>
              <a:rPr lang="en-US" sz="2654" dirty="0" err="1">
                <a:solidFill>
                  <a:srgbClr val="031926"/>
                </a:solidFill>
                <a:latin typeface="Open Sans Bold"/>
              </a:rPr>
              <a:t>ст</a:t>
            </a:r>
            <a:r>
              <a:rPr lang="en-US" sz="2654" dirty="0">
                <a:solidFill>
                  <a:srgbClr val="031926"/>
                </a:solidFill>
                <a:latin typeface="Open Sans Bold"/>
              </a:rPr>
              <a:t>.»;</a:t>
            </a:r>
          </a:p>
          <a:p>
            <a:pPr algn="just">
              <a:lnSpc>
                <a:spcPts val="3716"/>
              </a:lnSpc>
              <a:spcBef>
                <a:spcPct val="0"/>
              </a:spcBef>
            </a:pPr>
            <a:r>
              <a:rPr lang="en-US" sz="2654" dirty="0">
                <a:solidFill>
                  <a:srgbClr val="031926"/>
                </a:solidFill>
                <a:latin typeface="Open Sans Bold"/>
              </a:rPr>
              <a:t>-</a:t>
            </a:r>
            <a:r>
              <a:rPr lang="en-US" sz="2654" dirty="0" err="1">
                <a:solidFill>
                  <a:srgbClr val="031926"/>
                </a:solidFill>
                <a:latin typeface="Open Sans Bold"/>
              </a:rPr>
              <a:t>Проведено</a:t>
            </a:r>
            <a:r>
              <a:rPr lang="en-US" sz="2654" dirty="0">
                <a:solidFill>
                  <a:srgbClr val="031926"/>
                </a:solidFill>
                <a:latin typeface="Open Sans Bold"/>
              </a:rPr>
              <a:t> </a:t>
            </a:r>
            <a:r>
              <a:rPr lang="en-US" sz="2654" dirty="0" err="1">
                <a:solidFill>
                  <a:srgbClr val="031926"/>
                </a:solidFill>
                <a:latin typeface="Open Sans Bold"/>
              </a:rPr>
              <a:t>ремонт</a:t>
            </a:r>
            <a:r>
              <a:rPr lang="en-US" sz="2654" dirty="0">
                <a:solidFill>
                  <a:srgbClr val="031926"/>
                </a:solidFill>
                <a:latin typeface="Open Sans Bold"/>
              </a:rPr>
              <a:t> </a:t>
            </a:r>
            <a:r>
              <a:rPr lang="en-US" sz="2654" dirty="0" err="1">
                <a:solidFill>
                  <a:srgbClr val="031926"/>
                </a:solidFill>
                <a:latin typeface="Open Sans Bold"/>
              </a:rPr>
              <a:t>майданчика</a:t>
            </a:r>
            <a:r>
              <a:rPr lang="en-US" sz="2654" dirty="0">
                <a:solidFill>
                  <a:srgbClr val="031926"/>
                </a:solidFill>
                <a:latin typeface="Open Sans Bold"/>
              </a:rPr>
              <a:t> </a:t>
            </a:r>
            <a:r>
              <a:rPr lang="en-US" sz="2654" dirty="0" err="1">
                <a:solidFill>
                  <a:srgbClr val="031926"/>
                </a:solidFill>
                <a:latin typeface="Open Sans Bold"/>
              </a:rPr>
              <a:t>біля</a:t>
            </a:r>
            <a:r>
              <a:rPr lang="en-US" sz="2654" dirty="0">
                <a:solidFill>
                  <a:srgbClr val="031926"/>
                </a:solidFill>
                <a:latin typeface="Open Sans Bold"/>
              </a:rPr>
              <a:t> </a:t>
            </a:r>
            <a:r>
              <a:rPr lang="en-US" sz="2654" dirty="0" err="1">
                <a:solidFill>
                  <a:srgbClr val="031926"/>
                </a:solidFill>
                <a:latin typeface="Open Sans Bold"/>
              </a:rPr>
              <a:t>школи</a:t>
            </a:r>
            <a:r>
              <a:rPr lang="en-US" sz="2654" dirty="0">
                <a:solidFill>
                  <a:srgbClr val="031926"/>
                </a:solidFill>
                <a:latin typeface="Open Sans Bold"/>
              </a:rPr>
              <a:t>: </a:t>
            </a:r>
            <a:r>
              <a:rPr lang="en-US" sz="2654" dirty="0" err="1">
                <a:solidFill>
                  <a:srgbClr val="031926"/>
                </a:solidFill>
                <a:latin typeface="Open Sans Bold"/>
              </a:rPr>
              <a:t>цемент</a:t>
            </a:r>
            <a:r>
              <a:rPr lang="en-US" sz="2654" dirty="0">
                <a:solidFill>
                  <a:srgbClr val="031926"/>
                </a:solidFill>
                <a:latin typeface="Open Sans Bold"/>
              </a:rPr>
              <a:t> – 600 </a:t>
            </a:r>
            <a:r>
              <a:rPr lang="en-US" sz="2654" dirty="0" err="1">
                <a:solidFill>
                  <a:srgbClr val="031926"/>
                </a:solidFill>
                <a:latin typeface="Open Sans Bold"/>
              </a:rPr>
              <a:t>грн</a:t>
            </a:r>
            <a:r>
              <a:rPr lang="en-US" sz="2654" dirty="0">
                <a:solidFill>
                  <a:srgbClr val="031926"/>
                </a:solidFill>
                <a:latin typeface="Open Sans Bold"/>
              </a:rPr>
              <a:t>. (</a:t>
            </a:r>
            <a:r>
              <a:rPr lang="en-US" sz="2654" dirty="0" err="1">
                <a:solidFill>
                  <a:srgbClr val="031926"/>
                </a:solidFill>
                <a:latin typeface="Open Sans Bold"/>
              </a:rPr>
              <a:t>добровільні</a:t>
            </a:r>
            <a:r>
              <a:rPr lang="en-US" sz="2654" dirty="0">
                <a:solidFill>
                  <a:srgbClr val="031926"/>
                </a:solidFill>
                <a:latin typeface="Open Sans Bold"/>
              </a:rPr>
              <a:t> </a:t>
            </a:r>
            <a:r>
              <a:rPr lang="en-US" sz="2654" dirty="0" err="1">
                <a:solidFill>
                  <a:srgbClr val="031926"/>
                </a:solidFill>
                <a:latin typeface="Open Sans Bold"/>
              </a:rPr>
              <a:t>внески</a:t>
            </a:r>
            <a:r>
              <a:rPr lang="en-US" sz="2654" dirty="0">
                <a:solidFill>
                  <a:srgbClr val="031926"/>
                </a:solidFill>
                <a:latin typeface="Open Sans Bold"/>
              </a:rPr>
              <a:t> </a:t>
            </a:r>
            <a:r>
              <a:rPr lang="en-US" sz="2654" dirty="0" err="1">
                <a:solidFill>
                  <a:srgbClr val="031926"/>
                </a:solidFill>
                <a:latin typeface="Open Sans Bold"/>
              </a:rPr>
              <a:t>технічного</a:t>
            </a:r>
            <a:r>
              <a:rPr lang="en-US" sz="2654" dirty="0">
                <a:solidFill>
                  <a:srgbClr val="031926"/>
                </a:solidFill>
                <a:latin typeface="Open Sans Bold"/>
              </a:rPr>
              <a:t> </a:t>
            </a:r>
            <a:r>
              <a:rPr lang="en-US" sz="2654" dirty="0" err="1">
                <a:solidFill>
                  <a:srgbClr val="031926"/>
                </a:solidFill>
                <a:latin typeface="Open Sans Bold"/>
              </a:rPr>
              <a:t>персоналу</a:t>
            </a:r>
            <a:r>
              <a:rPr lang="en-US" sz="2654" dirty="0">
                <a:solidFill>
                  <a:srgbClr val="031926"/>
                </a:solidFill>
                <a:latin typeface="Open Sans Bold"/>
              </a:rPr>
              <a:t>), </a:t>
            </a:r>
            <a:r>
              <a:rPr lang="en-US" sz="2654" dirty="0" err="1">
                <a:solidFill>
                  <a:srgbClr val="031926"/>
                </a:solidFill>
                <a:latin typeface="Open Sans Bold"/>
              </a:rPr>
              <a:t>цемент</a:t>
            </a:r>
            <a:r>
              <a:rPr lang="en-US" sz="2654" dirty="0">
                <a:solidFill>
                  <a:srgbClr val="031926"/>
                </a:solidFill>
                <a:latin typeface="Open Sans Bold"/>
              </a:rPr>
              <a:t> – 400 </a:t>
            </a:r>
            <a:r>
              <a:rPr lang="en-US" sz="2654" dirty="0" err="1">
                <a:solidFill>
                  <a:srgbClr val="031926"/>
                </a:solidFill>
                <a:latin typeface="Open Sans Bold"/>
              </a:rPr>
              <a:t>кг</a:t>
            </a:r>
            <a:r>
              <a:rPr lang="en-US" sz="2654" dirty="0">
                <a:solidFill>
                  <a:srgbClr val="031926"/>
                </a:solidFill>
                <a:latin typeface="Open Sans Bold"/>
              </a:rPr>
              <a:t>. (</a:t>
            </a:r>
            <a:r>
              <a:rPr lang="en-US" sz="2654" dirty="0" err="1">
                <a:solidFill>
                  <a:srgbClr val="031926"/>
                </a:solidFill>
                <a:latin typeface="Open Sans Bold"/>
              </a:rPr>
              <a:t>підприємиць</a:t>
            </a:r>
            <a:r>
              <a:rPr lang="en-US" sz="2654" dirty="0">
                <a:solidFill>
                  <a:srgbClr val="031926"/>
                </a:solidFill>
                <a:latin typeface="Open Sans Bold"/>
              </a:rPr>
              <a:t> </a:t>
            </a:r>
            <a:r>
              <a:rPr lang="en-US" sz="2654" dirty="0" err="1">
                <a:solidFill>
                  <a:srgbClr val="031926"/>
                </a:solidFill>
                <a:latin typeface="Open Sans Bold"/>
              </a:rPr>
              <a:t>Чебан</a:t>
            </a:r>
            <a:r>
              <a:rPr lang="en-US" sz="2654" dirty="0">
                <a:solidFill>
                  <a:srgbClr val="031926"/>
                </a:solidFill>
                <a:latin typeface="Open Sans Bold"/>
              </a:rPr>
              <a:t> О.Д.) ;</a:t>
            </a:r>
          </a:p>
          <a:p>
            <a:pPr algn="just">
              <a:lnSpc>
                <a:spcPts val="3716"/>
              </a:lnSpc>
              <a:spcBef>
                <a:spcPct val="0"/>
              </a:spcBef>
            </a:pPr>
            <a:r>
              <a:rPr lang="en-US" sz="2654" dirty="0">
                <a:solidFill>
                  <a:srgbClr val="031926"/>
                </a:solidFill>
                <a:latin typeface="Open Sans Bold"/>
              </a:rPr>
              <a:t>-</a:t>
            </a:r>
            <a:r>
              <a:rPr lang="en-US" sz="2654" dirty="0" err="1">
                <a:solidFill>
                  <a:srgbClr val="031926"/>
                </a:solidFill>
                <a:latin typeface="Open Sans Bold"/>
              </a:rPr>
              <a:t>За</a:t>
            </a:r>
            <a:r>
              <a:rPr lang="en-US" sz="2654" dirty="0">
                <a:solidFill>
                  <a:srgbClr val="031926"/>
                </a:solidFill>
                <a:latin typeface="Open Sans Bold"/>
              </a:rPr>
              <a:t> </a:t>
            </a:r>
            <a:r>
              <a:rPr lang="en-US" sz="2654" dirty="0" err="1">
                <a:solidFill>
                  <a:srgbClr val="031926"/>
                </a:solidFill>
                <a:latin typeface="Open Sans Bold"/>
              </a:rPr>
              <a:t>кошти</a:t>
            </a:r>
            <a:r>
              <a:rPr lang="en-US" sz="2654" dirty="0">
                <a:solidFill>
                  <a:srgbClr val="031926"/>
                </a:solidFill>
                <a:latin typeface="Open Sans Bold"/>
              </a:rPr>
              <a:t> </a:t>
            </a:r>
            <a:r>
              <a:rPr lang="en-US" sz="2654" dirty="0" err="1">
                <a:solidFill>
                  <a:srgbClr val="031926"/>
                </a:solidFill>
                <a:latin typeface="Open Sans Bold"/>
              </a:rPr>
              <a:t>батьків</a:t>
            </a:r>
            <a:r>
              <a:rPr lang="en-US" sz="2654" dirty="0">
                <a:solidFill>
                  <a:srgbClr val="031926"/>
                </a:solidFill>
                <a:latin typeface="Open Sans Bold"/>
              </a:rPr>
              <a:t> </a:t>
            </a:r>
            <a:r>
              <a:rPr lang="en-US" sz="2654" dirty="0" err="1">
                <a:solidFill>
                  <a:srgbClr val="031926"/>
                </a:solidFill>
                <a:latin typeface="Open Sans Bold"/>
              </a:rPr>
              <a:t>придбано</a:t>
            </a:r>
            <a:r>
              <a:rPr lang="en-US" sz="2654" dirty="0">
                <a:solidFill>
                  <a:srgbClr val="031926"/>
                </a:solidFill>
                <a:latin typeface="Open Sans Bold"/>
              </a:rPr>
              <a:t> </a:t>
            </a:r>
            <a:r>
              <a:rPr lang="en-US" sz="2654" dirty="0" err="1">
                <a:solidFill>
                  <a:srgbClr val="031926"/>
                </a:solidFill>
                <a:latin typeface="Open Sans Bold"/>
              </a:rPr>
              <a:t>тенісний</a:t>
            </a:r>
            <a:r>
              <a:rPr lang="en-US" sz="2654" dirty="0">
                <a:solidFill>
                  <a:srgbClr val="031926"/>
                </a:solidFill>
                <a:latin typeface="Open Sans Bold"/>
              </a:rPr>
              <a:t> </a:t>
            </a:r>
            <a:r>
              <a:rPr lang="en-US" sz="2654" dirty="0" err="1">
                <a:solidFill>
                  <a:srgbClr val="031926"/>
                </a:solidFill>
                <a:latin typeface="Open Sans Bold"/>
              </a:rPr>
              <a:t>стіл</a:t>
            </a:r>
            <a:r>
              <a:rPr lang="en-US" sz="2654" dirty="0">
                <a:solidFill>
                  <a:srgbClr val="031926"/>
                </a:solidFill>
                <a:latin typeface="Open Sans Bold"/>
              </a:rPr>
              <a:t> - 4000 </a:t>
            </a:r>
            <a:r>
              <a:rPr lang="en-US" sz="2654" dirty="0" err="1">
                <a:solidFill>
                  <a:srgbClr val="031926"/>
                </a:solidFill>
                <a:latin typeface="Open Sans Bold"/>
              </a:rPr>
              <a:t>грн</a:t>
            </a:r>
            <a:r>
              <a:rPr lang="en-US" sz="2654" dirty="0">
                <a:solidFill>
                  <a:srgbClr val="031926"/>
                </a:solidFill>
                <a:latin typeface="Open Sans Bold"/>
              </a:rPr>
              <a:t>.;</a:t>
            </a:r>
          </a:p>
          <a:p>
            <a:pPr algn="just">
              <a:lnSpc>
                <a:spcPts val="3716"/>
              </a:lnSpc>
              <a:spcBef>
                <a:spcPct val="0"/>
              </a:spcBef>
            </a:pPr>
            <a:r>
              <a:rPr lang="en-US" sz="2654" dirty="0">
                <a:solidFill>
                  <a:srgbClr val="031926"/>
                </a:solidFill>
                <a:latin typeface="Open Sans Bold"/>
              </a:rPr>
              <a:t>- </a:t>
            </a:r>
            <a:r>
              <a:rPr lang="en-US" sz="2654" dirty="0" err="1">
                <a:solidFill>
                  <a:srgbClr val="031926"/>
                </a:solidFill>
                <a:latin typeface="Open Sans Bold"/>
              </a:rPr>
              <a:t>Обладнано</a:t>
            </a:r>
            <a:r>
              <a:rPr lang="en-US" sz="2654" dirty="0">
                <a:solidFill>
                  <a:srgbClr val="031926"/>
                </a:solidFill>
                <a:latin typeface="Open Sans Bold"/>
              </a:rPr>
              <a:t> </a:t>
            </a:r>
            <a:r>
              <a:rPr lang="en-US" sz="2654" dirty="0" err="1">
                <a:solidFill>
                  <a:srgbClr val="031926"/>
                </a:solidFill>
                <a:latin typeface="Open Sans Bold"/>
              </a:rPr>
              <a:t>стоянку</a:t>
            </a:r>
            <a:r>
              <a:rPr lang="en-US" sz="2654" dirty="0">
                <a:solidFill>
                  <a:srgbClr val="031926"/>
                </a:solidFill>
                <a:latin typeface="Open Sans Bold"/>
              </a:rPr>
              <a:t> </a:t>
            </a:r>
            <a:r>
              <a:rPr lang="en-US" sz="2654" dirty="0" err="1">
                <a:solidFill>
                  <a:srgbClr val="031926"/>
                </a:solidFill>
                <a:latin typeface="Open Sans Bold"/>
              </a:rPr>
              <a:t>біля</a:t>
            </a:r>
            <a:r>
              <a:rPr lang="en-US" sz="2654" dirty="0">
                <a:solidFill>
                  <a:srgbClr val="031926"/>
                </a:solidFill>
                <a:latin typeface="Open Sans Bold"/>
              </a:rPr>
              <a:t> </a:t>
            </a:r>
            <a:r>
              <a:rPr lang="en-US" sz="2654" dirty="0" err="1">
                <a:solidFill>
                  <a:srgbClr val="031926"/>
                </a:solidFill>
                <a:latin typeface="Open Sans Bold"/>
              </a:rPr>
              <a:t>воріт</a:t>
            </a:r>
            <a:r>
              <a:rPr lang="en-US" sz="2654" dirty="0">
                <a:solidFill>
                  <a:srgbClr val="031926"/>
                </a:solidFill>
                <a:latin typeface="Open Sans Bold"/>
              </a:rPr>
              <a:t> </a:t>
            </a:r>
            <a:r>
              <a:rPr lang="en-US" sz="2654" dirty="0" err="1">
                <a:solidFill>
                  <a:srgbClr val="031926"/>
                </a:solidFill>
                <a:latin typeface="Open Sans Bold"/>
              </a:rPr>
              <a:t>закладу</a:t>
            </a:r>
            <a:r>
              <a:rPr lang="en-US" sz="2654" dirty="0">
                <a:solidFill>
                  <a:srgbClr val="031926"/>
                </a:solidFill>
                <a:latin typeface="Open Sans Bold"/>
              </a:rPr>
              <a:t> </a:t>
            </a:r>
            <a:r>
              <a:rPr lang="en-US" sz="2654" dirty="0" err="1">
                <a:solidFill>
                  <a:srgbClr val="031926"/>
                </a:solidFill>
                <a:latin typeface="Open Sans Bold"/>
              </a:rPr>
              <a:t>освіти</a:t>
            </a:r>
            <a:r>
              <a:rPr lang="en-US" sz="2654" dirty="0">
                <a:solidFill>
                  <a:srgbClr val="031926"/>
                </a:solidFill>
                <a:latin typeface="Open Sans Bold"/>
              </a:rPr>
              <a:t> – </a:t>
            </a:r>
            <a:r>
              <a:rPr lang="en-US" sz="2654" dirty="0" err="1">
                <a:solidFill>
                  <a:srgbClr val="031926"/>
                </a:solidFill>
                <a:latin typeface="Open Sans Bold"/>
              </a:rPr>
              <a:t>підприємиць</a:t>
            </a:r>
            <a:r>
              <a:rPr lang="en-US" sz="2654" dirty="0">
                <a:solidFill>
                  <a:srgbClr val="031926"/>
                </a:solidFill>
                <a:latin typeface="Open Sans Bold"/>
              </a:rPr>
              <a:t> </a:t>
            </a:r>
            <a:r>
              <a:rPr lang="en-US" sz="2654" dirty="0" err="1">
                <a:solidFill>
                  <a:srgbClr val="031926"/>
                </a:solidFill>
                <a:latin typeface="Open Sans Bold"/>
              </a:rPr>
              <a:t>Марчук</a:t>
            </a:r>
            <a:r>
              <a:rPr lang="en-US" sz="2654" dirty="0">
                <a:solidFill>
                  <a:srgbClr val="031926"/>
                </a:solidFill>
                <a:latin typeface="Open Sans Bold"/>
              </a:rPr>
              <a:t> В.Т.</a:t>
            </a:r>
            <a:r>
              <a:rPr lang="uk-UA" sz="2654" dirty="0">
                <a:solidFill>
                  <a:srgbClr val="031926"/>
                </a:solidFill>
                <a:latin typeface="Open Sans Bold"/>
              </a:rPr>
              <a:t> за сприяння </a:t>
            </a:r>
            <a:r>
              <a:rPr lang="uk-UA" sz="2654" dirty="0" err="1">
                <a:solidFill>
                  <a:srgbClr val="031926"/>
                </a:solidFill>
                <a:latin typeface="Open Sans Bold"/>
              </a:rPr>
              <a:t>Клішковецької</a:t>
            </a:r>
            <a:r>
              <a:rPr lang="uk-UA" sz="2654" dirty="0">
                <a:solidFill>
                  <a:srgbClr val="031926"/>
                </a:solidFill>
                <a:latin typeface="Open Sans Bold"/>
              </a:rPr>
              <a:t> ТГ;</a:t>
            </a:r>
            <a:endParaRPr lang="en-US" sz="2654" dirty="0">
              <a:solidFill>
                <a:srgbClr val="031926"/>
              </a:solidFill>
              <a:latin typeface="Open Sans Bold"/>
            </a:endParaRPr>
          </a:p>
          <a:p>
            <a:pPr algn="just">
              <a:lnSpc>
                <a:spcPts val="3716"/>
              </a:lnSpc>
              <a:spcBef>
                <a:spcPct val="0"/>
              </a:spcBef>
            </a:pPr>
            <a:r>
              <a:rPr lang="en-US" sz="2654" dirty="0">
                <a:solidFill>
                  <a:srgbClr val="031926"/>
                </a:solidFill>
                <a:latin typeface="Open Sans Bold"/>
              </a:rPr>
              <a:t>- </a:t>
            </a:r>
            <a:r>
              <a:rPr lang="en-US" sz="2654" dirty="0" err="1">
                <a:solidFill>
                  <a:srgbClr val="031926"/>
                </a:solidFill>
                <a:latin typeface="Open Sans Bold"/>
              </a:rPr>
              <a:t>За</a:t>
            </a:r>
            <a:r>
              <a:rPr lang="en-US" sz="2654" dirty="0">
                <a:solidFill>
                  <a:srgbClr val="031926"/>
                </a:solidFill>
                <a:latin typeface="Open Sans Bold"/>
              </a:rPr>
              <a:t> </a:t>
            </a:r>
            <a:r>
              <a:rPr lang="en-US" sz="2654" dirty="0" err="1">
                <a:solidFill>
                  <a:srgbClr val="031926"/>
                </a:solidFill>
                <a:latin typeface="Open Sans Bold"/>
              </a:rPr>
              <a:t>кошти</a:t>
            </a:r>
            <a:r>
              <a:rPr lang="en-US" sz="2654" dirty="0">
                <a:solidFill>
                  <a:srgbClr val="031926"/>
                </a:solidFill>
                <a:latin typeface="Open Sans Bold"/>
              </a:rPr>
              <a:t> </a:t>
            </a:r>
            <a:r>
              <a:rPr lang="en-US" sz="2654" dirty="0" err="1">
                <a:solidFill>
                  <a:srgbClr val="031926"/>
                </a:solidFill>
                <a:latin typeface="Open Sans Bold"/>
              </a:rPr>
              <a:t>батьків</a:t>
            </a:r>
            <a:r>
              <a:rPr lang="en-US" sz="2654" dirty="0">
                <a:solidFill>
                  <a:srgbClr val="031926"/>
                </a:solidFill>
                <a:latin typeface="Open Sans Bold"/>
              </a:rPr>
              <a:t> </a:t>
            </a:r>
            <a:r>
              <a:rPr lang="en-US" sz="2654" dirty="0" err="1">
                <a:solidFill>
                  <a:srgbClr val="031926"/>
                </a:solidFill>
                <a:latin typeface="Open Sans Bold"/>
              </a:rPr>
              <a:t>учнів</a:t>
            </a:r>
            <a:r>
              <a:rPr lang="en-US" sz="2654" dirty="0">
                <a:solidFill>
                  <a:srgbClr val="031926"/>
                </a:solidFill>
                <a:latin typeface="Open Sans Bold"/>
              </a:rPr>
              <a:t> 5-Б </a:t>
            </a:r>
            <a:r>
              <a:rPr lang="en-US" sz="2654" dirty="0" err="1">
                <a:solidFill>
                  <a:srgbClr val="031926"/>
                </a:solidFill>
                <a:latin typeface="Open Sans Bold"/>
              </a:rPr>
              <a:t>класу</a:t>
            </a:r>
            <a:r>
              <a:rPr lang="en-US" sz="2654" dirty="0">
                <a:solidFill>
                  <a:srgbClr val="031926"/>
                </a:solidFill>
                <a:latin typeface="Open Sans Bold"/>
              </a:rPr>
              <a:t> </a:t>
            </a:r>
            <a:r>
              <a:rPr lang="en-US" sz="2654" dirty="0" err="1">
                <a:solidFill>
                  <a:srgbClr val="031926"/>
                </a:solidFill>
                <a:latin typeface="Open Sans Bold"/>
              </a:rPr>
              <a:t>закуплено</a:t>
            </a:r>
            <a:r>
              <a:rPr lang="en-US" sz="2654" dirty="0">
                <a:solidFill>
                  <a:srgbClr val="031926"/>
                </a:solidFill>
                <a:latin typeface="Open Sans Bold"/>
              </a:rPr>
              <a:t> 5-ть </a:t>
            </a:r>
            <a:r>
              <a:rPr lang="en-US" sz="2654" dirty="0" err="1">
                <a:solidFill>
                  <a:srgbClr val="031926"/>
                </a:solidFill>
                <a:latin typeface="Open Sans Bold"/>
              </a:rPr>
              <a:t>упаковок</a:t>
            </a:r>
            <a:r>
              <a:rPr lang="en-US" sz="2654" dirty="0">
                <a:solidFill>
                  <a:srgbClr val="031926"/>
                </a:solidFill>
                <a:latin typeface="Open Sans Bold"/>
              </a:rPr>
              <a:t> </a:t>
            </a:r>
            <a:r>
              <a:rPr lang="en-US" sz="2654" dirty="0" err="1">
                <a:solidFill>
                  <a:srgbClr val="031926"/>
                </a:solidFill>
                <a:latin typeface="Open Sans Bold"/>
              </a:rPr>
              <a:t>друкарського</a:t>
            </a:r>
            <a:r>
              <a:rPr lang="en-US" sz="2654" dirty="0">
                <a:solidFill>
                  <a:srgbClr val="031926"/>
                </a:solidFill>
                <a:latin typeface="Open Sans Bold"/>
              </a:rPr>
              <a:t> </a:t>
            </a:r>
            <a:r>
              <a:rPr lang="en-US" sz="2654" dirty="0" err="1">
                <a:solidFill>
                  <a:srgbClr val="031926"/>
                </a:solidFill>
                <a:latin typeface="Open Sans Bold"/>
              </a:rPr>
              <a:t>паперу</a:t>
            </a:r>
            <a:r>
              <a:rPr lang="en-US" sz="2654" dirty="0">
                <a:solidFill>
                  <a:srgbClr val="031926"/>
                </a:solidFill>
                <a:latin typeface="Open Sans Bold"/>
              </a:rPr>
              <a:t> – 1000 </a:t>
            </a:r>
            <a:r>
              <a:rPr lang="en-US" sz="2654" dirty="0" err="1">
                <a:solidFill>
                  <a:srgbClr val="031926"/>
                </a:solidFill>
                <a:latin typeface="Open Sans Bold"/>
              </a:rPr>
              <a:t>грн</a:t>
            </a:r>
            <a:r>
              <a:rPr lang="en-US" sz="2654" dirty="0">
                <a:solidFill>
                  <a:srgbClr val="031926"/>
                </a:solidFill>
                <a:latin typeface="Open Sans Bold"/>
              </a:rPr>
              <a:t>.</a:t>
            </a:r>
          </a:p>
          <a:p>
            <a:pPr algn="just">
              <a:lnSpc>
                <a:spcPts val="3716"/>
              </a:lnSpc>
              <a:spcBef>
                <a:spcPct val="0"/>
              </a:spcBef>
            </a:pPr>
            <a:r>
              <a:rPr lang="en-US" sz="2654" dirty="0">
                <a:solidFill>
                  <a:srgbClr val="031926"/>
                </a:solidFill>
                <a:latin typeface="Open Sans Bold"/>
              </a:rPr>
              <a:t>- </a:t>
            </a:r>
            <a:r>
              <a:rPr lang="en-US" sz="2654" dirty="0" err="1">
                <a:solidFill>
                  <a:srgbClr val="031926"/>
                </a:solidFill>
                <a:latin typeface="Open Sans Bold"/>
              </a:rPr>
              <a:t>Канцелярські</a:t>
            </a:r>
            <a:r>
              <a:rPr lang="en-US" sz="2654" dirty="0">
                <a:solidFill>
                  <a:srgbClr val="031926"/>
                </a:solidFill>
                <a:latin typeface="Open Sans Bold"/>
              </a:rPr>
              <a:t> </a:t>
            </a:r>
            <a:r>
              <a:rPr lang="en-US" sz="2654" dirty="0" err="1">
                <a:solidFill>
                  <a:srgbClr val="031926"/>
                </a:solidFill>
                <a:latin typeface="Open Sans Bold"/>
              </a:rPr>
              <a:t>приладдя</a:t>
            </a:r>
            <a:r>
              <a:rPr lang="en-US" sz="2654" dirty="0">
                <a:solidFill>
                  <a:srgbClr val="031926"/>
                </a:solidFill>
                <a:latin typeface="Open Sans Bold"/>
              </a:rPr>
              <a:t> </a:t>
            </a:r>
            <a:r>
              <a:rPr lang="en-US" sz="2654" dirty="0" err="1">
                <a:solidFill>
                  <a:srgbClr val="031926"/>
                </a:solidFill>
                <a:latin typeface="Open Sans Bold"/>
              </a:rPr>
              <a:t>за</a:t>
            </a:r>
            <a:r>
              <a:rPr lang="en-US" sz="2654" dirty="0">
                <a:solidFill>
                  <a:srgbClr val="031926"/>
                </a:solidFill>
                <a:latin typeface="Open Sans Bold"/>
              </a:rPr>
              <a:t> </a:t>
            </a:r>
            <a:r>
              <a:rPr lang="en-US" sz="2654" dirty="0" err="1">
                <a:solidFill>
                  <a:srgbClr val="031926"/>
                </a:solidFill>
                <a:latin typeface="Open Sans Bold"/>
              </a:rPr>
              <a:t>кошти</a:t>
            </a:r>
            <a:r>
              <a:rPr lang="en-US" sz="2654" dirty="0">
                <a:solidFill>
                  <a:srgbClr val="031926"/>
                </a:solidFill>
                <a:latin typeface="Open Sans Bold"/>
              </a:rPr>
              <a:t> ЮНІСЕФ;</a:t>
            </a:r>
          </a:p>
          <a:p>
            <a:pPr algn="just">
              <a:lnSpc>
                <a:spcPts val="3716"/>
              </a:lnSpc>
              <a:spcBef>
                <a:spcPct val="0"/>
              </a:spcBef>
            </a:pPr>
            <a:r>
              <a:rPr lang="en-US" sz="2654" dirty="0">
                <a:solidFill>
                  <a:srgbClr val="031926"/>
                </a:solidFill>
                <a:latin typeface="Open Sans Bold"/>
              </a:rPr>
              <a:t>- </a:t>
            </a:r>
            <a:r>
              <a:rPr lang="en-US" sz="2654" dirty="0" err="1">
                <a:solidFill>
                  <a:srgbClr val="031926"/>
                </a:solidFill>
                <a:latin typeface="Open Sans Bold"/>
              </a:rPr>
              <a:t>Відкрито</a:t>
            </a:r>
            <a:r>
              <a:rPr lang="en-US" sz="2654" dirty="0">
                <a:solidFill>
                  <a:srgbClr val="031926"/>
                </a:solidFill>
                <a:latin typeface="Open Sans Bold"/>
              </a:rPr>
              <a:t> </a:t>
            </a:r>
            <a:r>
              <a:rPr lang="en-US" sz="2654" dirty="0" err="1">
                <a:solidFill>
                  <a:srgbClr val="031926"/>
                </a:solidFill>
                <a:latin typeface="Open Sans Bold"/>
              </a:rPr>
              <a:t>ресурсну</a:t>
            </a:r>
            <a:r>
              <a:rPr lang="en-US" sz="2654" dirty="0">
                <a:solidFill>
                  <a:srgbClr val="031926"/>
                </a:solidFill>
                <a:latin typeface="Open Sans Bold"/>
              </a:rPr>
              <a:t> </a:t>
            </a:r>
            <a:r>
              <a:rPr lang="en-US" sz="2654" dirty="0" err="1">
                <a:solidFill>
                  <a:srgbClr val="031926"/>
                </a:solidFill>
                <a:latin typeface="Open Sans Bold"/>
              </a:rPr>
              <a:t>кімнату</a:t>
            </a:r>
            <a:r>
              <a:rPr lang="en-US" sz="2654" dirty="0">
                <a:solidFill>
                  <a:srgbClr val="031926"/>
                </a:solidFill>
                <a:latin typeface="Open Sans Bold"/>
              </a:rPr>
              <a:t> в ЗДО </a:t>
            </a:r>
            <a:r>
              <a:rPr lang="en-US" sz="2654" dirty="0" err="1">
                <a:solidFill>
                  <a:srgbClr val="031926"/>
                </a:solidFill>
                <a:latin typeface="Open Sans Bold"/>
              </a:rPr>
              <a:t>Малинці</a:t>
            </a:r>
            <a:r>
              <a:rPr lang="en-US" sz="2654" dirty="0">
                <a:solidFill>
                  <a:srgbClr val="031926"/>
                </a:solidFill>
                <a:latin typeface="Open Sans Bold"/>
              </a:rPr>
              <a:t>;</a:t>
            </a:r>
          </a:p>
          <a:p>
            <a:pPr algn="just">
              <a:lnSpc>
                <a:spcPts val="3716"/>
              </a:lnSpc>
              <a:spcBef>
                <a:spcPct val="0"/>
              </a:spcBef>
            </a:pPr>
            <a:r>
              <a:rPr lang="en-US" sz="2654" dirty="0">
                <a:solidFill>
                  <a:srgbClr val="031926"/>
                </a:solidFill>
                <a:latin typeface="Open Sans Bold"/>
              </a:rPr>
              <a:t>- </a:t>
            </a:r>
            <a:r>
              <a:rPr lang="en-US" sz="2654" dirty="0" err="1">
                <a:solidFill>
                  <a:srgbClr val="031926"/>
                </a:solidFill>
                <a:latin typeface="Open Sans Bold"/>
              </a:rPr>
              <a:t>Обладнано</a:t>
            </a:r>
            <a:r>
              <a:rPr lang="en-US" sz="2654" dirty="0">
                <a:solidFill>
                  <a:srgbClr val="031926"/>
                </a:solidFill>
                <a:latin typeface="Open Sans Bold"/>
              </a:rPr>
              <a:t> </a:t>
            </a:r>
            <a:r>
              <a:rPr lang="en-US" sz="2654" dirty="0" err="1">
                <a:solidFill>
                  <a:srgbClr val="031926"/>
                </a:solidFill>
                <a:latin typeface="Open Sans Bold"/>
              </a:rPr>
              <a:t>кабінет</a:t>
            </a:r>
            <a:r>
              <a:rPr lang="en-US" sz="2654" dirty="0">
                <a:solidFill>
                  <a:srgbClr val="031926"/>
                </a:solidFill>
                <a:latin typeface="Open Sans Bold"/>
              </a:rPr>
              <a:t> </a:t>
            </a:r>
            <a:r>
              <a:rPr lang="en-US" sz="2654" dirty="0" err="1">
                <a:solidFill>
                  <a:srgbClr val="031926"/>
                </a:solidFill>
                <a:latin typeface="Open Sans Bold"/>
              </a:rPr>
              <a:t>англійської</a:t>
            </a:r>
            <a:r>
              <a:rPr lang="en-US" sz="2654" dirty="0">
                <a:solidFill>
                  <a:srgbClr val="031926"/>
                </a:solidFill>
                <a:latin typeface="Open Sans Bold"/>
              </a:rPr>
              <a:t> </a:t>
            </a:r>
            <a:r>
              <a:rPr lang="en-US" sz="2654" dirty="0" err="1">
                <a:solidFill>
                  <a:srgbClr val="031926"/>
                </a:solidFill>
                <a:latin typeface="Open Sans Bold"/>
              </a:rPr>
              <a:t>мови</a:t>
            </a:r>
            <a:r>
              <a:rPr lang="en-US" sz="2654" dirty="0">
                <a:solidFill>
                  <a:srgbClr val="031926"/>
                </a:solidFill>
                <a:latin typeface="Open Sans Bold"/>
              </a:rPr>
              <a:t> </a:t>
            </a:r>
            <a:r>
              <a:rPr lang="en-US" sz="2654" dirty="0" err="1">
                <a:solidFill>
                  <a:srgbClr val="031926"/>
                </a:solidFill>
                <a:latin typeface="Open Sans Bold"/>
              </a:rPr>
              <a:t>вчитель</a:t>
            </a:r>
            <a:r>
              <a:rPr lang="en-US" sz="2654" dirty="0">
                <a:solidFill>
                  <a:srgbClr val="031926"/>
                </a:solidFill>
                <a:latin typeface="Open Sans Bold"/>
              </a:rPr>
              <a:t> </a:t>
            </a:r>
            <a:r>
              <a:rPr lang="en-US" sz="2654" dirty="0" err="1">
                <a:solidFill>
                  <a:srgbClr val="031926"/>
                </a:solidFill>
                <a:latin typeface="Open Sans Bold"/>
              </a:rPr>
              <a:t>Ковтюк</a:t>
            </a:r>
            <a:r>
              <a:rPr lang="en-US" sz="2654" dirty="0">
                <a:solidFill>
                  <a:srgbClr val="031926"/>
                </a:solidFill>
                <a:latin typeface="Open Sans Bold"/>
              </a:rPr>
              <a:t> В.В., </a:t>
            </a:r>
            <a:r>
              <a:rPr lang="en-US" sz="2654" dirty="0" err="1">
                <a:solidFill>
                  <a:srgbClr val="031926"/>
                </a:solidFill>
                <a:latin typeface="Open Sans Bold"/>
              </a:rPr>
              <a:t>кабінет</a:t>
            </a:r>
            <a:r>
              <a:rPr lang="en-US" sz="2654" dirty="0">
                <a:solidFill>
                  <a:srgbClr val="031926"/>
                </a:solidFill>
                <a:latin typeface="Open Sans Bold"/>
              </a:rPr>
              <a:t> </a:t>
            </a:r>
            <a:r>
              <a:rPr lang="en-US" sz="2654" dirty="0" err="1">
                <a:solidFill>
                  <a:srgbClr val="031926"/>
                </a:solidFill>
                <a:latin typeface="Open Sans Bold"/>
              </a:rPr>
              <a:t>біології</a:t>
            </a:r>
            <a:r>
              <a:rPr lang="en-US" sz="2654" dirty="0">
                <a:solidFill>
                  <a:srgbClr val="031926"/>
                </a:solidFill>
                <a:latin typeface="Open Sans Bold"/>
              </a:rPr>
              <a:t> </a:t>
            </a:r>
            <a:r>
              <a:rPr lang="en-US" sz="2654" dirty="0" err="1">
                <a:solidFill>
                  <a:srgbClr val="031926"/>
                </a:solidFill>
                <a:latin typeface="Open Sans Bold"/>
              </a:rPr>
              <a:t>вчитель</a:t>
            </a:r>
            <a:r>
              <a:rPr lang="en-US" sz="2654" dirty="0">
                <a:solidFill>
                  <a:srgbClr val="031926"/>
                </a:solidFill>
                <a:latin typeface="Open Sans Bold"/>
              </a:rPr>
              <a:t> </a:t>
            </a:r>
            <a:r>
              <a:rPr lang="en-US" sz="2654" dirty="0" err="1">
                <a:solidFill>
                  <a:srgbClr val="031926"/>
                </a:solidFill>
                <a:latin typeface="Open Sans Bold"/>
              </a:rPr>
              <a:t>Пернай</a:t>
            </a:r>
            <a:r>
              <a:rPr lang="en-US" sz="2654" dirty="0">
                <a:solidFill>
                  <a:srgbClr val="031926"/>
                </a:solidFill>
                <a:latin typeface="Open Sans Bold"/>
              </a:rPr>
              <a:t> В.В., </a:t>
            </a:r>
            <a:r>
              <a:rPr lang="en-US" sz="2654" dirty="0" err="1">
                <a:solidFill>
                  <a:srgbClr val="031926"/>
                </a:solidFill>
                <a:latin typeface="Open Sans Bold"/>
              </a:rPr>
              <a:t>переобладнано</a:t>
            </a:r>
            <a:r>
              <a:rPr lang="en-US" sz="2654" dirty="0">
                <a:solidFill>
                  <a:srgbClr val="031926"/>
                </a:solidFill>
                <a:latin typeface="Open Sans Bold"/>
              </a:rPr>
              <a:t> </a:t>
            </a:r>
            <a:r>
              <a:rPr lang="en-US" sz="2654" dirty="0" err="1">
                <a:solidFill>
                  <a:srgbClr val="031926"/>
                </a:solidFill>
                <a:latin typeface="Open Sans Bold"/>
              </a:rPr>
              <a:t>кабінет</a:t>
            </a:r>
            <a:r>
              <a:rPr lang="en-US" sz="2654" dirty="0">
                <a:solidFill>
                  <a:srgbClr val="031926"/>
                </a:solidFill>
                <a:latin typeface="Open Sans Bold"/>
              </a:rPr>
              <a:t> </a:t>
            </a:r>
            <a:r>
              <a:rPr lang="en-US" sz="2654" dirty="0" err="1">
                <a:solidFill>
                  <a:srgbClr val="031926"/>
                </a:solidFill>
                <a:latin typeface="Open Sans Bold"/>
              </a:rPr>
              <a:t>зарубіжної</a:t>
            </a:r>
            <a:r>
              <a:rPr lang="en-US" sz="2654" dirty="0">
                <a:solidFill>
                  <a:srgbClr val="031926"/>
                </a:solidFill>
                <a:latin typeface="Open Sans Bold"/>
              </a:rPr>
              <a:t> </a:t>
            </a:r>
            <a:r>
              <a:rPr lang="en-US" sz="2654" dirty="0" err="1">
                <a:solidFill>
                  <a:srgbClr val="031926"/>
                </a:solidFill>
                <a:latin typeface="Open Sans Bold"/>
              </a:rPr>
              <a:t>літератури</a:t>
            </a:r>
            <a:r>
              <a:rPr lang="en-US" sz="2654" dirty="0">
                <a:solidFill>
                  <a:srgbClr val="031926"/>
                </a:solidFill>
                <a:latin typeface="Open Sans Bold"/>
              </a:rPr>
              <a:t> </a:t>
            </a:r>
            <a:r>
              <a:rPr lang="en-US" sz="2654" dirty="0" err="1">
                <a:solidFill>
                  <a:srgbClr val="031926"/>
                </a:solidFill>
                <a:latin typeface="Open Sans Bold"/>
              </a:rPr>
              <a:t>вчитель</a:t>
            </a:r>
            <a:r>
              <a:rPr lang="en-US" sz="2654" dirty="0">
                <a:solidFill>
                  <a:srgbClr val="031926"/>
                </a:solidFill>
                <a:latin typeface="Open Sans Bold"/>
              </a:rPr>
              <a:t> </a:t>
            </a:r>
            <a:r>
              <a:rPr lang="en-US" sz="2654" dirty="0" err="1">
                <a:solidFill>
                  <a:srgbClr val="031926"/>
                </a:solidFill>
                <a:latin typeface="Open Sans Bold"/>
              </a:rPr>
              <a:t>Чекмак</a:t>
            </a:r>
            <a:r>
              <a:rPr lang="en-US" sz="2654" dirty="0">
                <a:solidFill>
                  <a:srgbClr val="031926"/>
                </a:solidFill>
                <a:latin typeface="Open Sans Bold"/>
              </a:rPr>
              <a:t> І.О. </a:t>
            </a:r>
            <a:r>
              <a:rPr lang="en-US" sz="2654" dirty="0" err="1">
                <a:solidFill>
                  <a:srgbClr val="031926"/>
                </a:solidFill>
                <a:latin typeface="Open Sans Bold"/>
              </a:rPr>
              <a:t>філія</a:t>
            </a:r>
            <a:r>
              <a:rPr lang="en-US" sz="2654" dirty="0">
                <a:solidFill>
                  <a:srgbClr val="031926"/>
                </a:solidFill>
                <a:latin typeface="Open Sans Bold"/>
              </a:rPr>
              <a:t> </a:t>
            </a:r>
            <a:r>
              <a:rPr lang="en-US" sz="2654" dirty="0" err="1">
                <a:solidFill>
                  <a:srgbClr val="031926"/>
                </a:solidFill>
                <a:latin typeface="Open Sans Bold"/>
              </a:rPr>
              <a:t>Малинці</a:t>
            </a:r>
            <a:r>
              <a:rPr lang="en-US" sz="2654" dirty="0">
                <a:solidFill>
                  <a:srgbClr val="031926"/>
                </a:solidFill>
                <a:latin typeface="Open Sans Bold"/>
              </a:rPr>
              <a:t>;</a:t>
            </a:r>
          </a:p>
          <a:p>
            <a:pPr algn="just">
              <a:lnSpc>
                <a:spcPts val="3716"/>
              </a:lnSpc>
              <a:spcBef>
                <a:spcPct val="0"/>
              </a:spcBef>
            </a:pPr>
            <a:r>
              <a:rPr lang="en-US" sz="2654" dirty="0">
                <a:solidFill>
                  <a:srgbClr val="031926"/>
                </a:solidFill>
                <a:latin typeface="Open Sans Bold"/>
              </a:rPr>
              <a:t>- </a:t>
            </a:r>
            <a:r>
              <a:rPr lang="en-US" sz="2654" dirty="0" err="1">
                <a:solidFill>
                  <a:srgbClr val="031926"/>
                </a:solidFill>
                <a:latin typeface="Open Sans Bold"/>
              </a:rPr>
              <a:t>Проведено</a:t>
            </a:r>
            <a:r>
              <a:rPr lang="en-US" sz="2654" dirty="0">
                <a:solidFill>
                  <a:srgbClr val="031926"/>
                </a:solidFill>
                <a:latin typeface="Open Sans Bold"/>
              </a:rPr>
              <a:t> </a:t>
            </a:r>
            <a:r>
              <a:rPr lang="en-US" sz="2654" dirty="0" err="1">
                <a:solidFill>
                  <a:srgbClr val="031926"/>
                </a:solidFill>
                <a:latin typeface="Open Sans Bold"/>
              </a:rPr>
              <a:t>ремонт</a:t>
            </a:r>
            <a:r>
              <a:rPr lang="en-US" sz="2654" dirty="0">
                <a:solidFill>
                  <a:srgbClr val="031926"/>
                </a:solidFill>
                <a:latin typeface="Open Sans Bold"/>
              </a:rPr>
              <a:t> </a:t>
            </a:r>
            <a:r>
              <a:rPr lang="en-US" sz="2654" dirty="0" err="1">
                <a:solidFill>
                  <a:srgbClr val="031926"/>
                </a:solidFill>
                <a:latin typeface="Open Sans Bold"/>
              </a:rPr>
              <a:t>даху</a:t>
            </a:r>
            <a:r>
              <a:rPr lang="en-US" sz="2654" dirty="0">
                <a:solidFill>
                  <a:srgbClr val="031926"/>
                </a:solidFill>
                <a:latin typeface="Open Sans Bold"/>
              </a:rPr>
              <a:t> ЗДО – 9500 </a:t>
            </a:r>
            <a:r>
              <a:rPr lang="en-US" sz="2654" dirty="0" err="1">
                <a:solidFill>
                  <a:srgbClr val="031926"/>
                </a:solidFill>
                <a:latin typeface="Open Sans Bold"/>
              </a:rPr>
              <a:t>грн</a:t>
            </a:r>
            <a:r>
              <a:rPr lang="en-US" sz="2654" dirty="0">
                <a:solidFill>
                  <a:srgbClr val="031926"/>
                </a:solidFill>
                <a:latin typeface="Open Sans Bold"/>
              </a:rPr>
              <a:t>.</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Freeform 2"/>
          <p:cNvSpPr/>
          <p:nvPr/>
        </p:nvSpPr>
        <p:spPr>
          <a:xfrm rot="5400000">
            <a:off x="-4915884" y="2921668"/>
            <a:ext cx="7365332" cy="7365332"/>
          </a:xfrm>
          <a:custGeom>
            <a:avLst/>
            <a:gdLst/>
            <a:ahLst/>
            <a:cxnLst/>
            <a:rect l="l" t="t" r="r" b="b"/>
            <a:pathLst>
              <a:path w="7365332" h="7365332">
                <a:moveTo>
                  <a:pt x="0" y="0"/>
                </a:moveTo>
                <a:lnTo>
                  <a:pt x="7365332" y="0"/>
                </a:lnTo>
                <a:lnTo>
                  <a:pt x="7365332" y="7365332"/>
                </a:lnTo>
                <a:lnTo>
                  <a:pt x="0" y="73653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068263" y="-1885412"/>
            <a:ext cx="5281236" cy="5281236"/>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50211"/>
              </a:solidFill>
              <a:prstDash val="solid"/>
              <a:miter/>
            </a:ln>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08857" y="159576"/>
            <a:ext cx="3444088" cy="344408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00AC"/>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930901" y="1881620"/>
            <a:ext cx="1639685" cy="1639685"/>
          </a:xfrm>
          <a:custGeom>
            <a:avLst/>
            <a:gdLst/>
            <a:ahLst/>
            <a:cxnLst/>
            <a:rect l="l" t="t" r="r" b="b"/>
            <a:pathLst>
              <a:path w="1639685" h="1639685">
                <a:moveTo>
                  <a:pt x="0" y="0"/>
                </a:moveTo>
                <a:lnTo>
                  <a:pt x="1639685" y="0"/>
                </a:lnTo>
                <a:lnTo>
                  <a:pt x="1639685" y="1639685"/>
                </a:lnTo>
                <a:lnTo>
                  <a:pt x="0" y="16396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10"/>
          <p:cNvSpPr txBox="1"/>
          <p:nvPr/>
        </p:nvSpPr>
        <p:spPr>
          <a:xfrm>
            <a:off x="6762372" y="163966"/>
            <a:ext cx="7259854" cy="804766"/>
          </a:xfrm>
          <a:prstGeom prst="rect">
            <a:avLst/>
          </a:prstGeom>
        </p:spPr>
        <p:txBody>
          <a:bodyPr lIns="0" tIns="0" rIns="0" bIns="0" rtlCol="0" anchor="t">
            <a:spAutoFit/>
          </a:bodyPr>
          <a:lstStyle/>
          <a:p>
            <a:pPr algn="ctr">
              <a:lnSpc>
                <a:spcPts val="6610"/>
              </a:lnSpc>
            </a:pPr>
            <a:r>
              <a:rPr lang="en-US" sz="4721">
                <a:solidFill>
                  <a:srgbClr val="004AAD"/>
                </a:solidFill>
                <a:latin typeface="PT Serif Bold"/>
              </a:rPr>
              <a:t>Волонтерська допомога</a:t>
            </a:r>
          </a:p>
        </p:txBody>
      </p:sp>
      <p:sp>
        <p:nvSpPr>
          <p:cNvPr id="11" name="TextBox 11"/>
          <p:cNvSpPr txBox="1"/>
          <p:nvPr/>
        </p:nvSpPr>
        <p:spPr>
          <a:xfrm>
            <a:off x="3866972" y="1750559"/>
            <a:ext cx="13354227" cy="8406131"/>
          </a:xfrm>
          <a:prstGeom prst="rect">
            <a:avLst/>
          </a:prstGeom>
        </p:spPr>
        <p:txBody>
          <a:bodyPr wrap="square" lIns="0" tIns="0" rIns="0" bIns="0" rtlCol="0" anchor="t">
            <a:spAutoFit/>
          </a:bodyPr>
          <a:lstStyle/>
          <a:p>
            <a:pPr algn="l">
              <a:lnSpc>
                <a:spcPts val="3919"/>
              </a:lnSpc>
              <a:spcBef>
                <a:spcPct val="0"/>
              </a:spcBef>
            </a:pPr>
            <a:r>
              <a:rPr lang="en-US" sz="2799" dirty="0">
                <a:solidFill>
                  <a:srgbClr val="031926"/>
                </a:solidFill>
                <a:latin typeface="Open Sans Bold"/>
              </a:rPr>
              <a:t>22.08.2023 р. – </a:t>
            </a:r>
            <a:r>
              <a:rPr lang="en-US" sz="2799" dirty="0" err="1">
                <a:solidFill>
                  <a:srgbClr val="031926"/>
                </a:solidFill>
                <a:latin typeface="Open Sans Bold"/>
              </a:rPr>
              <a:t>кошти</a:t>
            </a:r>
            <a:r>
              <a:rPr lang="en-US" sz="2799" dirty="0">
                <a:solidFill>
                  <a:srgbClr val="031926"/>
                </a:solidFill>
                <a:latin typeface="Open Sans Bold"/>
              </a:rPr>
              <a:t> </a:t>
            </a:r>
            <a:r>
              <a:rPr lang="en-US" sz="2799" dirty="0" err="1">
                <a:solidFill>
                  <a:srgbClr val="031926"/>
                </a:solidFill>
                <a:latin typeface="Open Sans Bold"/>
              </a:rPr>
              <a:t>зібрані</a:t>
            </a:r>
            <a:r>
              <a:rPr lang="en-US" sz="2799" dirty="0">
                <a:solidFill>
                  <a:srgbClr val="031926"/>
                </a:solidFill>
                <a:latin typeface="Open Sans Bold"/>
              </a:rPr>
              <a:t> </a:t>
            </a:r>
            <a:r>
              <a:rPr lang="en-US" sz="2799" dirty="0" err="1">
                <a:solidFill>
                  <a:srgbClr val="031926"/>
                </a:solidFill>
                <a:latin typeface="Open Sans Bold"/>
              </a:rPr>
              <a:t>вчителями</a:t>
            </a:r>
            <a:r>
              <a:rPr lang="en-US" sz="2799" dirty="0">
                <a:solidFill>
                  <a:srgbClr val="031926"/>
                </a:solidFill>
                <a:latin typeface="Open Sans Bold"/>
              </a:rPr>
              <a:t> – 3800грн.;</a:t>
            </a:r>
          </a:p>
          <a:p>
            <a:pPr algn="l">
              <a:lnSpc>
                <a:spcPts val="3919"/>
              </a:lnSpc>
              <a:spcBef>
                <a:spcPct val="0"/>
              </a:spcBef>
            </a:pPr>
            <a:r>
              <a:rPr lang="en-US" sz="2799" dirty="0" err="1">
                <a:solidFill>
                  <a:srgbClr val="031926"/>
                </a:solidFill>
                <a:latin typeface="Open Sans Bold"/>
              </a:rPr>
              <a:t>Допомога</a:t>
            </a:r>
            <a:r>
              <a:rPr lang="en-US" sz="2799" dirty="0">
                <a:solidFill>
                  <a:srgbClr val="031926"/>
                </a:solidFill>
                <a:latin typeface="Open Sans Bold"/>
              </a:rPr>
              <a:t> </a:t>
            </a:r>
            <a:r>
              <a:rPr lang="en-US" sz="2799" dirty="0" err="1">
                <a:solidFill>
                  <a:srgbClr val="031926"/>
                </a:solidFill>
                <a:latin typeface="Open Sans Bold"/>
              </a:rPr>
              <a:t>на</a:t>
            </a:r>
            <a:r>
              <a:rPr lang="en-US" sz="2799" dirty="0">
                <a:solidFill>
                  <a:srgbClr val="031926"/>
                </a:solidFill>
                <a:latin typeface="Open Sans Bold"/>
              </a:rPr>
              <a:t> </a:t>
            </a:r>
            <a:r>
              <a:rPr lang="en-US" sz="2799" dirty="0" err="1">
                <a:solidFill>
                  <a:srgbClr val="031926"/>
                </a:solidFill>
                <a:latin typeface="Open Sans Bold"/>
              </a:rPr>
              <a:t>лікування</a:t>
            </a:r>
            <a:r>
              <a:rPr lang="en-US" sz="2799" dirty="0">
                <a:solidFill>
                  <a:srgbClr val="031926"/>
                </a:solidFill>
                <a:latin typeface="Open Sans Bold"/>
              </a:rPr>
              <a:t> </a:t>
            </a:r>
            <a:r>
              <a:rPr lang="en-US" sz="2799" dirty="0" err="1">
                <a:solidFill>
                  <a:srgbClr val="031926"/>
                </a:solidFill>
                <a:latin typeface="Open Sans Bold"/>
              </a:rPr>
              <a:t>Кирилюку</a:t>
            </a:r>
            <a:r>
              <a:rPr lang="en-US" sz="2799" dirty="0">
                <a:solidFill>
                  <a:srgbClr val="031926"/>
                </a:solidFill>
                <a:latin typeface="Open Sans Bold"/>
              </a:rPr>
              <a:t> </a:t>
            </a:r>
            <a:r>
              <a:rPr lang="en-US" sz="2799" dirty="0" err="1">
                <a:solidFill>
                  <a:srgbClr val="031926"/>
                </a:solidFill>
                <a:latin typeface="Open Sans Bold"/>
              </a:rPr>
              <a:t>Іллі</a:t>
            </a:r>
            <a:r>
              <a:rPr lang="en-US" sz="2799" dirty="0">
                <a:solidFill>
                  <a:srgbClr val="031926"/>
                </a:solidFill>
                <a:latin typeface="Open Sans Bold"/>
              </a:rPr>
              <a:t> – 15400 </a:t>
            </a:r>
            <a:r>
              <a:rPr lang="en-US" sz="2799" dirty="0" err="1">
                <a:solidFill>
                  <a:srgbClr val="031926"/>
                </a:solidFill>
                <a:latin typeface="Open Sans Bold"/>
              </a:rPr>
              <a:t>грн</a:t>
            </a:r>
            <a:r>
              <a:rPr lang="en-US" sz="2799" dirty="0">
                <a:solidFill>
                  <a:srgbClr val="031926"/>
                </a:solidFill>
                <a:latin typeface="Open Sans Bold"/>
              </a:rPr>
              <a:t>.;</a:t>
            </a:r>
          </a:p>
          <a:p>
            <a:pPr algn="l">
              <a:lnSpc>
                <a:spcPts val="3919"/>
              </a:lnSpc>
              <a:spcBef>
                <a:spcPct val="0"/>
              </a:spcBef>
            </a:pPr>
            <a:r>
              <a:rPr lang="en-US" sz="2799" dirty="0" err="1">
                <a:solidFill>
                  <a:srgbClr val="031926"/>
                </a:solidFill>
                <a:latin typeface="Open Sans Bold"/>
              </a:rPr>
              <a:t>Благодійний</a:t>
            </a:r>
            <a:r>
              <a:rPr lang="en-US" sz="2799" dirty="0">
                <a:solidFill>
                  <a:srgbClr val="031926"/>
                </a:solidFill>
                <a:latin typeface="Open Sans Bold"/>
              </a:rPr>
              <a:t> </a:t>
            </a:r>
            <a:r>
              <a:rPr lang="en-US" sz="2799" dirty="0" err="1">
                <a:solidFill>
                  <a:srgbClr val="031926"/>
                </a:solidFill>
                <a:latin typeface="Open Sans Bold"/>
              </a:rPr>
              <a:t>концерт</a:t>
            </a:r>
            <a:r>
              <a:rPr lang="en-US" sz="2799" dirty="0">
                <a:solidFill>
                  <a:srgbClr val="031926"/>
                </a:solidFill>
                <a:latin typeface="Open Sans Bold"/>
              </a:rPr>
              <a:t> - 2935 </a:t>
            </a:r>
            <a:r>
              <a:rPr lang="en-US" sz="2799" dirty="0" err="1">
                <a:solidFill>
                  <a:srgbClr val="031926"/>
                </a:solidFill>
                <a:latin typeface="Open Sans Bold"/>
              </a:rPr>
              <a:t>грн</a:t>
            </a:r>
            <a:r>
              <a:rPr lang="en-US" sz="2799" dirty="0">
                <a:solidFill>
                  <a:srgbClr val="031926"/>
                </a:solidFill>
                <a:latin typeface="Open Sans Bold"/>
              </a:rPr>
              <a:t>.</a:t>
            </a:r>
          </a:p>
          <a:p>
            <a:pPr algn="l">
              <a:lnSpc>
                <a:spcPts val="3919"/>
              </a:lnSpc>
              <a:spcBef>
                <a:spcPct val="0"/>
              </a:spcBef>
            </a:pPr>
            <a:r>
              <a:rPr lang="en-US" sz="2799" dirty="0" err="1">
                <a:solidFill>
                  <a:srgbClr val="031926"/>
                </a:solidFill>
                <a:latin typeface="Open Sans Bold"/>
              </a:rPr>
              <a:t>Зібрали</a:t>
            </a:r>
            <a:r>
              <a:rPr lang="en-US" sz="2799" dirty="0">
                <a:solidFill>
                  <a:srgbClr val="031926"/>
                </a:solidFill>
                <a:latin typeface="Open Sans Bold"/>
              </a:rPr>
              <a:t> </a:t>
            </a:r>
            <a:r>
              <a:rPr lang="en-US" sz="2799" dirty="0" err="1">
                <a:solidFill>
                  <a:srgbClr val="031926"/>
                </a:solidFill>
                <a:latin typeface="Open Sans Bold"/>
              </a:rPr>
              <a:t>вчителі</a:t>
            </a:r>
            <a:r>
              <a:rPr lang="en-US" sz="2799" dirty="0">
                <a:solidFill>
                  <a:srgbClr val="031926"/>
                </a:solidFill>
                <a:latin typeface="Open Sans Bold"/>
              </a:rPr>
              <a:t> і </a:t>
            </a:r>
            <a:r>
              <a:rPr lang="en-US" sz="2799" dirty="0" err="1">
                <a:solidFill>
                  <a:srgbClr val="031926"/>
                </a:solidFill>
                <a:latin typeface="Open Sans Bold"/>
              </a:rPr>
              <a:t>діти</a:t>
            </a:r>
            <a:r>
              <a:rPr lang="en-US" sz="2799" dirty="0">
                <a:solidFill>
                  <a:srgbClr val="031926"/>
                </a:solidFill>
                <a:latin typeface="Open Sans Bold"/>
              </a:rPr>
              <a:t> – 7700 </a:t>
            </a:r>
            <a:r>
              <a:rPr lang="en-US" sz="2799" dirty="0" err="1">
                <a:solidFill>
                  <a:srgbClr val="031926"/>
                </a:solidFill>
                <a:latin typeface="Open Sans Bold"/>
              </a:rPr>
              <a:t>грн</a:t>
            </a:r>
            <a:r>
              <a:rPr lang="en-US" sz="2799" dirty="0">
                <a:solidFill>
                  <a:srgbClr val="031926"/>
                </a:solidFill>
                <a:latin typeface="Open Sans Bold"/>
              </a:rPr>
              <a:t>.</a:t>
            </a:r>
          </a:p>
          <a:p>
            <a:pPr algn="l">
              <a:lnSpc>
                <a:spcPts val="3919"/>
              </a:lnSpc>
              <a:spcBef>
                <a:spcPct val="0"/>
              </a:spcBef>
            </a:pPr>
            <a:r>
              <a:rPr lang="en-US" sz="2799" dirty="0" err="1">
                <a:solidFill>
                  <a:srgbClr val="031926"/>
                </a:solidFill>
                <a:latin typeface="Open Sans Bold"/>
              </a:rPr>
              <a:t>Разом</a:t>
            </a:r>
            <a:r>
              <a:rPr lang="en-US" sz="2799" dirty="0">
                <a:solidFill>
                  <a:srgbClr val="031926"/>
                </a:solidFill>
                <a:latin typeface="Open Sans Bold"/>
              </a:rPr>
              <a:t>: 10635 </a:t>
            </a:r>
            <a:r>
              <a:rPr lang="en-US" sz="2799" dirty="0" err="1">
                <a:solidFill>
                  <a:srgbClr val="031926"/>
                </a:solidFill>
                <a:latin typeface="Open Sans Bold"/>
              </a:rPr>
              <a:t>грн</a:t>
            </a:r>
            <a:r>
              <a:rPr lang="en-US" sz="2799" dirty="0">
                <a:solidFill>
                  <a:srgbClr val="031926"/>
                </a:solidFill>
                <a:latin typeface="Open Sans Bold"/>
              </a:rPr>
              <a:t>.</a:t>
            </a:r>
          </a:p>
          <a:p>
            <a:pPr algn="l">
              <a:lnSpc>
                <a:spcPts val="3919"/>
              </a:lnSpc>
              <a:spcBef>
                <a:spcPct val="0"/>
              </a:spcBef>
            </a:pPr>
            <a:r>
              <a:rPr lang="en-US" sz="2799" dirty="0" err="1">
                <a:solidFill>
                  <a:srgbClr val="031926"/>
                </a:solidFill>
                <a:latin typeface="Open Sans Bold"/>
              </a:rPr>
              <a:t>Ярмарки</a:t>
            </a:r>
            <a:r>
              <a:rPr lang="en-US" sz="2799" dirty="0">
                <a:solidFill>
                  <a:srgbClr val="031926"/>
                </a:solidFill>
                <a:latin typeface="Open Sans Bold"/>
              </a:rPr>
              <a:t> </a:t>
            </a:r>
          </a:p>
          <a:p>
            <a:pPr algn="l">
              <a:lnSpc>
                <a:spcPts val="3919"/>
              </a:lnSpc>
              <a:spcBef>
                <a:spcPct val="0"/>
              </a:spcBef>
            </a:pPr>
            <a:r>
              <a:rPr lang="en-US" sz="2799" dirty="0">
                <a:solidFill>
                  <a:srgbClr val="031926"/>
                </a:solidFill>
                <a:latin typeface="Open Sans Bold"/>
              </a:rPr>
              <a:t>06.12 – 14458 </a:t>
            </a:r>
            <a:r>
              <a:rPr lang="en-US" sz="2799" dirty="0" err="1">
                <a:solidFill>
                  <a:srgbClr val="031926"/>
                </a:solidFill>
                <a:latin typeface="Open Sans Bold"/>
              </a:rPr>
              <a:t>грн</a:t>
            </a:r>
            <a:r>
              <a:rPr lang="en-US" sz="2799" dirty="0">
                <a:solidFill>
                  <a:srgbClr val="031926"/>
                </a:solidFill>
                <a:latin typeface="Open Sans Bold"/>
              </a:rPr>
              <a:t>. (1- </a:t>
            </a:r>
            <a:r>
              <a:rPr lang="en-US" sz="2799" dirty="0" err="1">
                <a:solidFill>
                  <a:srgbClr val="031926"/>
                </a:solidFill>
                <a:latin typeface="Open Sans Bold"/>
              </a:rPr>
              <a:t>кл</a:t>
            </a:r>
            <a:r>
              <a:rPr lang="en-US" sz="2799" dirty="0">
                <a:solidFill>
                  <a:srgbClr val="031926"/>
                </a:solidFill>
                <a:latin typeface="Open Sans Bold"/>
              </a:rPr>
              <a:t>.)</a:t>
            </a:r>
          </a:p>
          <a:p>
            <a:pPr algn="l">
              <a:lnSpc>
                <a:spcPts val="3919"/>
              </a:lnSpc>
              <a:spcBef>
                <a:spcPct val="0"/>
              </a:spcBef>
            </a:pPr>
            <a:r>
              <a:rPr lang="en-US" sz="2799" dirty="0">
                <a:solidFill>
                  <a:srgbClr val="031926"/>
                </a:solidFill>
                <a:latin typeface="Open Sans Bold"/>
              </a:rPr>
              <a:t>13.12. – 6408 (5-6 </a:t>
            </a:r>
            <a:r>
              <a:rPr lang="en-US" sz="2799" dirty="0" err="1">
                <a:solidFill>
                  <a:srgbClr val="031926"/>
                </a:solidFill>
                <a:latin typeface="Open Sans Bold"/>
              </a:rPr>
              <a:t>кл</a:t>
            </a:r>
            <a:r>
              <a:rPr lang="en-US" sz="2799" dirty="0">
                <a:solidFill>
                  <a:srgbClr val="031926"/>
                </a:solidFill>
                <a:latin typeface="Open Sans Bold"/>
              </a:rPr>
              <a:t>.)</a:t>
            </a:r>
          </a:p>
          <a:p>
            <a:pPr algn="l">
              <a:lnSpc>
                <a:spcPts val="3919"/>
              </a:lnSpc>
              <a:spcBef>
                <a:spcPct val="0"/>
              </a:spcBef>
            </a:pPr>
            <a:r>
              <a:rPr lang="en-US" sz="2799" dirty="0">
                <a:solidFill>
                  <a:srgbClr val="031926"/>
                </a:solidFill>
                <a:latin typeface="Open Sans Bold"/>
              </a:rPr>
              <a:t>15.12. – 10043 </a:t>
            </a:r>
            <a:r>
              <a:rPr lang="en-US" sz="2799" dirty="0" err="1">
                <a:solidFill>
                  <a:srgbClr val="031926"/>
                </a:solidFill>
                <a:latin typeface="Open Sans Bold"/>
              </a:rPr>
              <a:t>грн</a:t>
            </a:r>
            <a:r>
              <a:rPr lang="en-US" sz="2799" dirty="0">
                <a:solidFill>
                  <a:srgbClr val="031926"/>
                </a:solidFill>
                <a:latin typeface="Open Sans Bold"/>
              </a:rPr>
              <a:t>. (7-8 </a:t>
            </a:r>
            <a:r>
              <a:rPr lang="en-US" sz="2799" dirty="0" err="1">
                <a:solidFill>
                  <a:srgbClr val="031926"/>
                </a:solidFill>
                <a:latin typeface="Open Sans Bold"/>
              </a:rPr>
              <a:t>кл</a:t>
            </a:r>
            <a:r>
              <a:rPr lang="en-US" sz="2799" dirty="0">
                <a:solidFill>
                  <a:srgbClr val="031926"/>
                </a:solidFill>
                <a:latin typeface="Open Sans Bold"/>
              </a:rPr>
              <a:t>.)</a:t>
            </a:r>
          </a:p>
          <a:p>
            <a:pPr algn="l">
              <a:lnSpc>
                <a:spcPts val="3919"/>
              </a:lnSpc>
              <a:spcBef>
                <a:spcPct val="0"/>
              </a:spcBef>
            </a:pPr>
            <a:r>
              <a:rPr lang="en-US" sz="2799" dirty="0">
                <a:solidFill>
                  <a:srgbClr val="031926"/>
                </a:solidFill>
                <a:latin typeface="Open Sans Bold"/>
              </a:rPr>
              <a:t>19.12 – 10429 (9-11 </a:t>
            </a:r>
            <a:r>
              <a:rPr lang="en-US" sz="2799" dirty="0" err="1">
                <a:solidFill>
                  <a:srgbClr val="031926"/>
                </a:solidFill>
                <a:latin typeface="Open Sans Bold"/>
              </a:rPr>
              <a:t>кл</a:t>
            </a:r>
            <a:r>
              <a:rPr lang="en-US" sz="2799" dirty="0">
                <a:solidFill>
                  <a:srgbClr val="031926"/>
                </a:solidFill>
                <a:latin typeface="Open Sans Bold"/>
              </a:rPr>
              <a:t>.)</a:t>
            </a:r>
          </a:p>
          <a:p>
            <a:pPr algn="l">
              <a:lnSpc>
                <a:spcPts val="3919"/>
              </a:lnSpc>
              <a:spcBef>
                <a:spcPct val="0"/>
              </a:spcBef>
            </a:pPr>
            <a:r>
              <a:rPr lang="en-US" sz="2799" dirty="0" err="1">
                <a:solidFill>
                  <a:srgbClr val="031926"/>
                </a:solidFill>
                <a:latin typeface="Open Sans Bold"/>
              </a:rPr>
              <a:t>Разом</a:t>
            </a:r>
            <a:r>
              <a:rPr lang="en-US" sz="2799" dirty="0">
                <a:solidFill>
                  <a:srgbClr val="031926"/>
                </a:solidFill>
                <a:latin typeface="Open Sans Bold"/>
              </a:rPr>
              <a:t> 41338 </a:t>
            </a:r>
            <a:r>
              <a:rPr lang="en-US" sz="2799" dirty="0" err="1">
                <a:solidFill>
                  <a:srgbClr val="031926"/>
                </a:solidFill>
                <a:latin typeface="Open Sans Bold"/>
              </a:rPr>
              <a:t>грн</a:t>
            </a:r>
            <a:r>
              <a:rPr lang="en-US" sz="2799" dirty="0">
                <a:solidFill>
                  <a:srgbClr val="031926"/>
                </a:solidFill>
                <a:latin typeface="Open Sans Bold"/>
              </a:rPr>
              <a:t>.</a:t>
            </a:r>
          </a:p>
          <a:p>
            <a:pPr algn="l">
              <a:lnSpc>
                <a:spcPts val="3919"/>
              </a:lnSpc>
              <a:spcBef>
                <a:spcPct val="0"/>
              </a:spcBef>
            </a:pPr>
            <a:r>
              <a:rPr lang="en-US" sz="2799" dirty="0" err="1">
                <a:solidFill>
                  <a:srgbClr val="031926"/>
                </a:solidFill>
                <a:latin typeface="Open Sans Bold"/>
              </a:rPr>
              <a:t>Передано</a:t>
            </a:r>
            <a:r>
              <a:rPr lang="en-US" sz="2799" dirty="0">
                <a:solidFill>
                  <a:srgbClr val="031926"/>
                </a:solidFill>
                <a:latin typeface="Open Sans Bold"/>
              </a:rPr>
              <a:t> </a:t>
            </a:r>
            <a:r>
              <a:rPr lang="en-US" sz="2799" dirty="0" err="1">
                <a:solidFill>
                  <a:srgbClr val="031926"/>
                </a:solidFill>
                <a:latin typeface="Open Sans Bold"/>
              </a:rPr>
              <a:t>депутату</a:t>
            </a:r>
            <a:r>
              <a:rPr lang="en-US" sz="2799" dirty="0">
                <a:solidFill>
                  <a:srgbClr val="031926"/>
                </a:solidFill>
                <a:latin typeface="Open Sans Bold"/>
              </a:rPr>
              <a:t> </a:t>
            </a:r>
            <a:r>
              <a:rPr lang="en-US" sz="2799" dirty="0" err="1">
                <a:solidFill>
                  <a:srgbClr val="031926"/>
                </a:solidFill>
                <a:latin typeface="Open Sans Bold"/>
              </a:rPr>
              <a:t>сільської</a:t>
            </a:r>
            <a:r>
              <a:rPr lang="en-US" sz="2799" dirty="0">
                <a:solidFill>
                  <a:srgbClr val="031926"/>
                </a:solidFill>
                <a:latin typeface="Open Sans Bold"/>
              </a:rPr>
              <a:t> </a:t>
            </a:r>
            <a:r>
              <a:rPr lang="en-US" sz="2799" dirty="0" err="1">
                <a:solidFill>
                  <a:srgbClr val="031926"/>
                </a:solidFill>
                <a:latin typeface="Open Sans Bold"/>
              </a:rPr>
              <a:t>ради</a:t>
            </a:r>
            <a:r>
              <a:rPr lang="en-US" sz="2799" dirty="0">
                <a:solidFill>
                  <a:srgbClr val="031926"/>
                </a:solidFill>
                <a:latin typeface="Open Sans Bold"/>
              </a:rPr>
              <a:t>, </a:t>
            </a:r>
            <a:r>
              <a:rPr lang="en-US" sz="2799" dirty="0" err="1">
                <a:solidFill>
                  <a:srgbClr val="031926"/>
                </a:solidFill>
                <a:latin typeface="Open Sans Bold"/>
              </a:rPr>
              <a:t>волонтеру</a:t>
            </a:r>
            <a:r>
              <a:rPr lang="en-US" sz="2799" dirty="0">
                <a:solidFill>
                  <a:srgbClr val="031926"/>
                </a:solidFill>
                <a:latin typeface="Open Sans Bold"/>
              </a:rPr>
              <a:t> </a:t>
            </a:r>
            <a:r>
              <a:rPr lang="en-US" sz="2799" dirty="0" err="1">
                <a:solidFill>
                  <a:srgbClr val="031926"/>
                </a:solidFill>
                <a:latin typeface="Open Sans Bold"/>
              </a:rPr>
              <a:t>Непийводі</a:t>
            </a:r>
            <a:r>
              <a:rPr lang="en-US" sz="2799" dirty="0">
                <a:solidFill>
                  <a:srgbClr val="031926"/>
                </a:solidFill>
                <a:latin typeface="Open Sans Bold"/>
              </a:rPr>
              <a:t> В. – 32094 </a:t>
            </a:r>
            <a:r>
              <a:rPr lang="en-US" sz="2799" dirty="0" err="1">
                <a:solidFill>
                  <a:srgbClr val="031926"/>
                </a:solidFill>
                <a:latin typeface="Open Sans Bold"/>
              </a:rPr>
              <a:t>грн</a:t>
            </a:r>
            <a:r>
              <a:rPr lang="en-US" sz="2799" dirty="0">
                <a:solidFill>
                  <a:srgbClr val="031926"/>
                </a:solidFill>
                <a:latin typeface="Open Sans Bold"/>
              </a:rPr>
              <a:t>.; </a:t>
            </a:r>
            <a:r>
              <a:rPr lang="en-US" sz="2799" dirty="0" err="1">
                <a:solidFill>
                  <a:srgbClr val="031926"/>
                </a:solidFill>
                <a:latin typeface="Open Sans Bold"/>
              </a:rPr>
              <a:t>волонтеру</a:t>
            </a:r>
            <a:r>
              <a:rPr lang="en-US" sz="2799" dirty="0">
                <a:solidFill>
                  <a:srgbClr val="031926"/>
                </a:solidFill>
                <a:latin typeface="Open Sans Bold"/>
              </a:rPr>
              <a:t> </a:t>
            </a:r>
            <a:r>
              <a:rPr lang="en-US" sz="2799" dirty="0" err="1">
                <a:solidFill>
                  <a:srgbClr val="031926"/>
                </a:solidFill>
                <a:latin typeface="Open Sans Bold"/>
              </a:rPr>
              <a:t>Сидоренко</a:t>
            </a:r>
            <a:r>
              <a:rPr lang="en-US" sz="2799" dirty="0">
                <a:solidFill>
                  <a:srgbClr val="031926"/>
                </a:solidFill>
                <a:latin typeface="Open Sans Bold"/>
              </a:rPr>
              <a:t> О. – 4635 </a:t>
            </a:r>
            <a:r>
              <a:rPr lang="en-US" sz="2799" dirty="0" err="1">
                <a:solidFill>
                  <a:srgbClr val="031926"/>
                </a:solidFill>
                <a:latin typeface="Open Sans Bold"/>
              </a:rPr>
              <a:t>грн</a:t>
            </a:r>
            <a:r>
              <a:rPr lang="en-US" sz="2799" dirty="0">
                <a:solidFill>
                  <a:srgbClr val="031926"/>
                </a:solidFill>
                <a:latin typeface="Open Sans Bold"/>
              </a:rPr>
              <a:t>.</a:t>
            </a:r>
          </a:p>
          <a:p>
            <a:pPr algn="l">
              <a:lnSpc>
                <a:spcPts val="3919"/>
              </a:lnSpc>
              <a:spcBef>
                <a:spcPct val="0"/>
              </a:spcBef>
            </a:pPr>
            <a:r>
              <a:rPr lang="en-US" sz="2799" dirty="0" err="1">
                <a:solidFill>
                  <a:srgbClr val="031926"/>
                </a:solidFill>
                <a:latin typeface="Open Sans Bold"/>
              </a:rPr>
              <a:t>На</a:t>
            </a:r>
            <a:r>
              <a:rPr lang="en-US" sz="2799" dirty="0">
                <a:solidFill>
                  <a:srgbClr val="031926"/>
                </a:solidFill>
                <a:latin typeface="Open Sans Bold"/>
              </a:rPr>
              <a:t> </a:t>
            </a:r>
            <a:r>
              <a:rPr lang="en-US" sz="2799" dirty="0" err="1">
                <a:solidFill>
                  <a:srgbClr val="031926"/>
                </a:solidFill>
                <a:latin typeface="Open Sans Bold"/>
              </a:rPr>
              <a:t>лікування</a:t>
            </a:r>
            <a:r>
              <a:rPr lang="en-US" sz="2799" dirty="0">
                <a:solidFill>
                  <a:srgbClr val="031926"/>
                </a:solidFill>
                <a:latin typeface="Open Sans Bold"/>
              </a:rPr>
              <a:t> </a:t>
            </a:r>
            <a:r>
              <a:rPr lang="en-US" sz="2799" dirty="0" err="1">
                <a:solidFill>
                  <a:srgbClr val="031926"/>
                </a:solidFill>
                <a:latin typeface="Open Sans Bold"/>
              </a:rPr>
              <a:t>хлопчика</a:t>
            </a:r>
            <a:r>
              <a:rPr lang="en-US" sz="2799" dirty="0">
                <a:solidFill>
                  <a:srgbClr val="031926"/>
                </a:solidFill>
                <a:latin typeface="Open Sans Bold"/>
              </a:rPr>
              <a:t> з </a:t>
            </a:r>
            <a:r>
              <a:rPr lang="en-US" sz="2799" dirty="0" err="1">
                <a:solidFill>
                  <a:srgbClr val="031926"/>
                </a:solidFill>
                <a:latin typeface="Open Sans Bold"/>
              </a:rPr>
              <a:t>Малинців</a:t>
            </a:r>
            <a:r>
              <a:rPr lang="en-US" sz="2799" dirty="0">
                <a:solidFill>
                  <a:srgbClr val="031926"/>
                </a:solidFill>
                <a:latin typeface="Open Sans Bold"/>
              </a:rPr>
              <a:t> - 3697 </a:t>
            </a:r>
            <a:r>
              <a:rPr lang="en-US" sz="2799" dirty="0" err="1">
                <a:solidFill>
                  <a:srgbClr val="031926"/>
                </a:solidFill>
                <a:latin typeface="Open Sans Bold"/>
              </a:rPr>
              <a:t>грн</a:t>
            </a:r>
            <a:r>
              <a:rPr lang="en-US" sz="2799" dirty="0">
                <a:solidFill>
                  <a:srgbClr val="031926"/>
                </a:solidFill>
                <a:latin typeface="Open Sans Bold"/>
              </a:rPr>
              <a:t>.</a:t>
            </a:r>
          </a:p>
          <a:p>
            <a:pPr algn="l">
              <a:lnSpc>
                <a:spcPts val="3919"/>
              </a:lnSpc>
              <a:spcBef>
                <a:spcPct val="0"/>
              </a:spcBef>
            </a:pPr>
            <a:r>
              <a:rPr lang="en-US" sz="2799" dirty="0">
                <a:solidFill>
                  <a:srgbClr val="031926"/>
                </a:solidFill>
                <a:latin typeface="Open Sans Bold"/>
              </a:rPr>
              <a:t>1 </a:t>
            </a:r>
            <a:r>
              <a:rPr lang="en-US" sz="2799" dirty="0" err="1">
                <a:solidFill>
                  <a:srgbClr val="031926"/>
                </a:solidFill>
                <a:latin typeface="Open Sans Bold"/>
              </a:rPr>
              <a:t>вересня</a:t>
            </a:r>
            <a:r>
              <a:rPr lang="en-US" sz="2799" dirty="0">
                <a:solidFill>
                  <a:srgbClr val="031926"/>
                </a:solidFill>
                <a:latin typeface="Open Sans Bold"/>
              </a:rPr>
              <a:t> </a:t>
            </a:r>
            <a:r>
              <a:rPr lang="en-US" sz="2799" dirty="0" err="1">
                <a:solidFill>
                  <a:srgbClr val="031926"/>
                </a:solidFill>
                <a:latin typeface="Open Sans Bold"/>
              </a:rPr>
              <a:t>зібрано</a:t>
            </a:r>
            <a:r>
              <a:rPr lang="en-US" sz="2799" dirty="0">
                <a:solidFill>
                  <a:srgbClr val="031926"/>
                </a:solidFill>
                <a:latin typeface="Open Sans Bold"/>
              </a:rPr>
              <a:t> в </a:t>
            </a:r>
            <a:r>
              <a:rPr lang="en-US" sz="2799" dirty="0" err="1">
                <a:solidFill>
                  <a:srgbClr val="031926"/>
                </a:solidFill>
                <a:latin typeface="Open Sans Bold"/>
              </a:rPr>
              <a:t>скриньку</a:t>
            </a:r>
            <a:r>
              <a:rPr lang="en-US" sz="2799" dirty="0">
                <a:solidFill>
                  <a:srgbClr val="031926"/>
                </a:solidFill>
                <a:latin typeface="Open Sans Bold"/>
              </a:rPr>
              <a:t> – 22294 </a:t>
            </a:r>
            <a:r>
              <a:rPr lang="en-US" sz="2799" dirty="0" err="1">
                <a:solidFill>
                  <a:srgbClr val="031926"/>
                </a:solidFill>
                <a:latin typeface="Open Sans Bold"/>
              </a:rPr>
              <a:t>грн</a:t>
            </a:r>
            <a:r>
              <a:rPr lang="en-US" sz="2799" dirty="0">
                <a:solidFill>
                  <a:srgbClr val="031926"/>
                </a:solidFill>
                <a:latin typeface="Open Sans Bold"/>
              </a:rPr>
              <a:t>. і 5 </a:t>
            </a:r>
            <a:r>
              <a:rPr lang="en-US" sz="2799" dirty="0" err="1">
                <a:solidFill>
                  <a:srgbClr val="031926"/>
                </a:solidFill>
                <a:latin typeface="Open Sans Bold"/>
              </a:rPr>
              <a:t>євро</a:t>
            </a:r>
            <a:r>
              <a:rPr lang="en-US" sz="2799" dirty="0">
                <a:solidFill>
                  <a:srgbClr val="031926"/>
                </a:solidFill>
                <a:latin typeface="Open Sans Bold"/>
              </a:rPr>
              <a:t>.</a:t>
            </a:r>
          </a:p>
          <a:p>
            <a:pPr algn="l">
              <a:lnSpc>
                <a:spcPts val="3919"/>
              </a:lnSpc>
              <a:spcBef>
                <a:spcPct val="0"/>
              </a:spcBef>
            </a:pPr>
            <a:r>
              <a:rPr lang="en-US" sz="2799" dirty="0" err="1">
                <a:solidFill>
                  <a:srgbClr val="031926"/>
                </a:solidFill>
                <a:latin typeface="Open Sans Bold"/>
              </a:rPr>
              <a:t>Вчительські</a:t>
            </a:r>
            <a:r>
              <a:rPr lang="en-US" sz="2799" dirty="0">
                <a:solidFill>
                  <a:srgbClr val="031926"/>
                </a:solidFill>
                <a:latin typeface="Open Sans Bold"/>
              </a:rPr>
              <a:t> </a:t>
            </a:r>
            <a:r>
              <a:rPr lang="en-US" sz="2799" dirty="0" err="1">
                <a:solidFill>
                  <a:srgbClr val="031926"/>
                </a:solidFill>
                <a:latin typeface="Open Sans Bold"/>
              </a:rPr>
              <a:t>кошти</a:t>
            </a:r>
            <a:r>
              <a:rPr lang="en-US" sz="2799" dirty="0">
                <a:solidFill>
                  <a:srgbClr val="031926"/>
                </a:solidFill>
                <a:latin typeface="Open Sans Bold"/>
              </a:rPr>
              <a:t> – 16400 </a:t>
            </a:r>
            <a:r>
              <a:rPr lang="en-US" sz="2799" dirty="0" err="1">
                <a:solidFill>
                  <a:srgbClr val="031926"/>
                </a:solidFill>
                <a:latin typeface="Open Sans Bold"/>
              </a:rPr>
              <a:t>грн</a:t>
            </a:r>
            <a:r>
              <a:rPr lang="en-US" sz="2799" dirty="0">
                <a:solidFill>
                  <a:srgbClr val="031926"/>
                </a:solidFill>
                <a:latin typeface="Open Sans Bold"/>
              </a:rPr>
              <a:t>.</a:t>
            </a:r>
          </a:p>
          <a:p>
            <a:pPr algn="l">
              <a:lnSpc>
                <a:spcPts val="3919"/>
              </a:lnSpc>
              <a:spcBef>
                <a:spcPct val="0"/>
              </a:spcBef>
            </a:pPr>
            <a:r>
              <a:rPr lang="en-US" sz="2799" dirty="0">
                <a:solidFill>
                  <a:srgbClr val="031926"/>
                </a:solidFill>
                <a:latin typeface="Open Sans Bold"/>
              </a:rPr>
              <a:t> </a:t>
            </a:r>
            <a:r>
              <a:rPr lang="en-US" sz="2799" dirty="0" err="1">
                <a:solidFill>
                  <a:srgbClr val="031926"/>
                </a:solidFill>
                <a:latin typeface="Open Sans Bold"/>
              </a:rPr>
              <a:t>Всього</a:t>
            </a:r>
            <a:r>
              <a:rPr lang="en-US" sz="2799" dirty="0">
                <a:solidFill>
                  <a:srgbClr val="031926"/>
                </a:solidFill>
                <a:latin typeface="Open Sans Bold"/>
              </a:rPr>
              <a:t> </a:t>
            </a:r>
            <a:r>
              <a:rPr lang="en-US" sz="2799" dirty="0" err="1">
                <a:solidFill>
                  <a:srgbClr val="031926"/>
                </a:solidFill>
                <a:latin typeface="Open Sans Bold"/>
              </a:rPr>
              <a:t>зібрано</a:t>
            </a:r>
            <a:r>
              <a:rPr lang="en-US" sz="2799" dirty="0">
                <a:solidFill>
                  <a:srgbClr val="031926"/>
                </a:solidFill>
                <a:latin typeface="Open Sans Bold"/>
              </a:rPr>
              <a:t> </a:t>
            </a:r>
            <a:r>
              <a:rPr lang="en-US" sz="2799" dirty="0" err="1">
                <a:solidFill>
                  <a:srgbClr val="031926"/>
                </a:solidFill>
                <a:latin typeface="Open Sans Bold"/>
              </a:rPr>
              <a:t>від</a:t>
            </a:r>
            <a:r>
              <a:rPr lang="en-US" sz="2799" dirty="0">
                <a:solidFill>
                  <a:srgbClr val="031926"/>
                </a:solidFill>
                <a:latin typeface="Open Sans Bold"/>
              </a:rPr>
              <a:t> 1 </a:t>
            </a:r>
            <a:r>
              <a:rPr lang="en-US" sz="2799" dirty="0" err="1">
                <a:solidFill>
                  <a:srgbClr val="031926"/>
                </a:solidFill>
                <a:latin typeface="Open Sans Bold"/>
              </a:rPr>
              <a:t>вересня</a:t>
            </a:r>
            <a:r>
              <a:rPr lang="en-US" sz="2799" dirty="0">
                <a:solidFill>
                  <a:srgbClr val="031926"/>
                </a:solidFill>
                <a:latin typeface="Open Sans Bold"/>
              </a:rPr>
              <a:t> 133893 </a:t>
            </a:r>
            <a:r>
              <a:rPr lang="en-US" sz="2799" dirty="0" err="1">
                <a:solidFill>
                  <a:srgbClr val="031926"/>
                </a:solidFill>
                <a:latin typeface="Open Sans Bold"/>
              </a:rPr>
              <a:t>грн</a:t>
            </a:r>
            <a:r>
              <a:rPr lang="en-US" sz="2799" dirty="0">
                <a:solidFill>
                  <a:srgbClr val="031926"/>
                </a:solidFill>
                <a:latin typeface="Open Sans Bold"/>
              </a:rPr>
              <a:t>. і 5 </a:t>
            </a:r>
            <a:r>
              <a:rPr lang="en-US" sz="2799" dirty="0" err="1">
                <a:solidFill>
                  <a:srgbClr val="031926"/>
                </a:solidFill>
                <a:latin typeface="Open Sans Bold"/>
              </a:rPr>
              <a:t>євро</a:t>
            </a:r>
            <a:r>
              <a:rPr lang="en-US" sz="2799" dirty="0">
                <a:solidFill>
                  <a:srgbClr val="031926"/>
                </a:solidFill>
                <a:latin typeface="Open Sans Bold"/>
              </a:rPr>
              <a:t>.</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Freeform 2"/>
          <p:cNvSpPr/>
          <p:nvPr/>
        </p:nvSpPr>
        <p:spPr>
          <a:xfrm rot="5400000">
            <a:off x="-4915884" y="2921668"/>
            <a:ext cx="7365332" cy="7365332"/>
          </a:xfrm>
          <a:custGeom>
            <a:avLst/>
            <a:gdLst/>
            <a:ahLst/>
            <a:cxnLst/>
            <a:rect l="l" t="t" r="r" b="b"/>
            <a:pathLst>
              <a:path w="7365332" h="7365332">
                <a:moveTo>
                  <a:pt x="0" y="0"/>
                </a:moveTo>
                <a:lnTo>
                  <a:pt x="7365332" y="0"/>
                </a:lnTo>
                <a:lnTo>
                  <a:pt x="7365332" y="7365332"/>
                </a:lnTo>
                <a:lnTo>
                  <a:pt x="0" y="73653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068263" y="-1885412"/>
            <a:ext cx="5281236" cy="5281236"/>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50211"/>
              </a:solidFill>
              <a:prstDash val="solid"/>
              <a:miter/>
            </a:ln>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08857" y="159576"/>
            <a:ext cx="3444088" cy="344408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00AC"/>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930901" y="1881620"/>
            <a:ext cx="1639685" cy="1639685"/>
          </a:xfrm>
          <a:custGeom>
            <a:avLst/>
            <a:gdLst/>
            <a:ahLst/>
            <a:cxnLst/>
            <a:rect l="l" t="t" r="r" b="b"/>
            <a:pathLst>
              <a:path w="1639685" h="1639685">
                <a:moveTo>
                  <a:pt x="0" y="0"/>
                </a:moveTo>
                <a:lnTo>
                  <a:pt x="1639685" y="0"/>
                </a:lnTo>
                <a:lnTo>
                  <a:pt x="1639685" y="1639685"/>
                </a:lnTo>
                <a:lnTo>
                  <a:pt x="0" y="16396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10"/>
          <p:cNvSpPr txBox="1"/>
          <p:nvPr/>
        </p:nvSpPr>
        <p:spPr>
          <a:xfrm>
            <a:off x="4056020" y="163966"/>
            <a:ext cx="14231980" cy="2482720"/>
          </a:xfrm>
          <a:prstGeom prst="rect">
            <a:avLst/>
          </a:prstGeom>
        </p:spPr>
        <p:txBody>
          <a:bodyPr lIns="0" tIns="0" rIns="0" bIns="0" rtlCol="0" anchor="t">
            <a:spAutoFit/>
          </a:bodyPr>
          <a:lstStyle/>
          <a:p>
            <a:pPr algn="ctr">
              <a:lnSpc>
                <a:spcPts val="6610"/>
              </a:lnSpc>
            </a:pPr>
            <a:r>
              <a:rPr lang="en-US" sz="4721">
                <a:solidFill>
                  <a:srgbClr val="004AAD"/>
                </a:solidFill>
                <a:latin typeface="PT Serif Bold"/>
              </a:rPr>
              <a:t>Добровільні внески батьків ОЗО «Клішковецький ЗЗСО І-ІІІ ст.»</a:t>
            </a:r>
          </a:p>
          <a:p>
            <a:pPr algn="ctr">
              <a:lnSpc>
                <a:spcPts val="6610"/>
              </a:lnSpc>
            </a:pPr>
            <a:endParaRPr lang="en-US" sz="4721">
              <a:solidFill>
                <a:srgbClr val="004AAD"/>
              </a:solidFill>
              <a:latin typeface="PT Serif Bold"/>
            </a:endParaRPr>
          </a:p>
        </p:txBody>
      </p:sp>
      <p:sp>
        <p:nvSpPr>
          <p:cNvPr id="11" name="TextBox 11"/>
          <p:cNvSpPr txBox="1"/>
          <p:nvPr/>
        </p:nvSpPr>
        <p:spPr>
          <a:xfrm>
            <a:off x="3708089" y="2201633"/>
            <a:ext cx="14579911" cy="7430817"/>
          </a:xfrm>
          <a:prstGeom prst="rect">
            <a:avLst/>
          </a:prstGeom>
        </p:spPr>
        <p:txBody>
          <a:bodyPr wrap="square" lIns="0" tIns="0" rIns="0" bIns="0" rtlCol="0" anchor="t">
            <a:spAutoFit/>
          </a:bodyPr>
          <a:lstStyle/>
          <a:p>
            <a:pPr algn="l">
              <a:lnSpc>
                <a:spcPts val="5257"/>
              </a:lnSpc>
              <a:spcBef>
                <a:spcPct val="0"/>
              </a:spcBef>
            </a:pPr>
            <a:r>
              <a:rPr lang="uk-UA" sz="3755" dirty="0">
                <a:solidFill>
                  <a:srgbClr val="031926"/>
                </a:solidFill>
                <a:latin typeface="Open Sans Bold"/>
              </a:rPr>
              <a:t>За період вересень 2023 р. - травень 2024 р. </a:t>
            </a:r>
          </a:p>
          <a:p>
            <a:pPr algn="l">
              <a:lnSpc>
                <a:spcPts val="5257"/>
              </a:lnSpc>
              <a:spcBef>
                <a:spcPct val="0"/>
              </a:spcBef>
            </a:pPr>
            <a:r>
              <a:rPr lang="en-US" sz="3755" dirty="0" err="1">
                <a:solidFill>
                  <a:srgbClr val="031926"/>
                </a:solidFill>
                <a:latin typeface="Open Sans Bold"/>
              </a:rPr>
              <a:t>Здали</a:t>
            </a:r>
            <a:r>
              <a:rPr lang="en-US" sz="3755" dirty="0">
                <a:solidFill>
                  <a:srgbClr val="031926"/>
                </a:solidFill>
                <a:latin typeface="Open Sans Bold"/>
              </a:rPr>
              <a:t> </a:t>
            </a:r>
            <a:r>
              <a:rPr lang="en-US" sz="3755" dirty="0" err="1">
                <a:solidFill>
                  <a:srgbClr val="031926"/>
                </a:solidFill>
                <a:latin typeface="Open Sans Bold"/>
              </a:rPr>
              <a:t>всього</a:t>
            </a:r>
            <a:r>
              <a:rPr lang="en-US" sz="3755" dirty="0">
                <a:solidFill>
                  <a:srgbClr val="031926"/>
                </a:solidFill>
                <a:latin typeface="Open Sans Bold"/>
              </a:rPr>
              <a:t> 52875 </a:t>
            </a:r>
            <a:r>
              <a:rPr lang="en-US" sz="3755" dirty="0" err="1">
                <a:solidFill>
                  <a:srgbClr val="031926"/>
                </a:solidFill>
                <a:latin typeface="Open Sans Bold"/>
              </a:rPr>
              <a:t>грн</a:t>
            </a:r>
            <a:r>
              <a:rPr lang="en-US" sz="3755" dirty="0">
                <a:solidFill>
                  <a:srgbClr val="031926"/>
                </a:solidFill>
                <a:latin typeface="Open Sans Bold"/>
              </a:rPr>
              <a:t>.</a:t>
            </a:r>
          </a:p>
          <a:p>
            <a:pPr algn="l">
              <a:lnSpc>
                <a:spcPts val="5257"/>
              </a:lnSpc>
              <a:spcBef>
                <a:spcPct val="0"/>
              </a:spcBef>
            </a:pPr>
            <a:r>
              <a:rPr lang="en-US" sz="3755" dirty="0" err="1">
                <a:solidFill>
                  <a:srgbClr val="031926"/>
                </a:solidFill>
                <a:latin typeface="Open Sans Bold"/>
              </a:rPr>
              <a:t>Витратили</a:t>
            </a:r>
            <a:r>
              <a:rPr lang="en-US" sz="3755" dirty="0">
                <a:solidFill>
                  <a:srgbClr val="031926"/>
                </a:solidFill>
                <a:latin typeface="Open Sans Bold"/>
              </a:rPr>
              <a:t> 11920 </a:t>
            </a:r>
            <a:r>
              <a:rPr lang="en-US" sz="3755" dirty="0" err="1">
                <a:solidFill>
                  <a:srgbClr val="031926"/>
                </a:solidFill>
                <a:latin typeface="Open Sans Bold"/>
              </a:rPr>
              <a:t>грн</a:t>
            </a:r>
            <a:r>
              <a:rPr lang="en-US" sz="3755" dirty="0">
                <a:solidFill>
                  <a:srgbClr val="031926"/>
                </a:solidFill>
                <a:latin typeface="Open Sans Bold"/>
              </a:rPr>
              <a:t>.</a:t>
            </a:r>
          </a:p>
          <a:p>
            <a:pPr algn="l">
              <a:lnSpc>
                <a:spcPts val="5257"/>
              </a:lnSpc>
              <a:spcBef>
                <a:spcPct val="0"/>
              </a:spcBef>
            </a:pPr>
            <a:r>
              <a:rPr lang="en-US" sz="3755" dirty="0">
                <a:solidFill>
                  <a:srgbClr val="031926"/>
                </a:solidFill>
                <a:latin typeface="Open Sans Bold"/>
              </a:rPr>
              <a:t>З </a:t>
            </a:r>
            <a:r>
              <a:rPr lang="en-US" sz="3755" dirty="0" err="1">
                <a:solidFill>
                  <a:srgbClr val="031926"/>
                </a:solidFill>
                <a:latin typeface="Open Sans Bold"/>
              </a:rPr>
              <a:t>них</a:t>
            </a:r>
            <a:r>
              <a:rPr lang="en-US" sz="3755" dirty="0">
                <a:solidFill>
                  <a:srgbClr val="031926"/>
                </a:solidFill>
                <a:latin typeface="Open Sans Bold"/>
              </a:rPr>
              <a:t>:</a:t>
            </a:r>
          </a:p>
          <a:p>
            <a:pPr algn="l">
              <a:lnSpc>
                <a:spcPts val="5257"/>
              </a:lnSpc>
              <a:spcBef>
                <a:spcPct val="0"/>
              </a:spcBef>
            </a:pPr>
            <a:r>
              <a:rPr lang="en-US" sz="3755" dirty="0">
                <a:solidFill>
                  <a:srgbClr val="031926"/>
                </a:solidFill>
                <a:latin typeface="Open Sans Bold"/>
              </a:rPr>
              <a:t>20.10.2024 р. </a:t>
            </a:r>
            <a:r>
              <a:rPr lang="en-US" sz="3755" dirty="0" err="1">
                <a:solidFill>
                  <a:srgbClr val="031926"/>
                </a:solidFill>
                <a:latin typeface="Open Sans Bold"/>
              </a:rPr>
              <a:t>крейда</a:t>
            </a:r>
            <a:r>
              <a:rPr lang="en-US" sz="3755" dirty="0">
                <a:solidFill>
                  <a:srgbClr val="031926"/>
                </a:solidFill>
                <a:latin typeface="Open Sans Bold"/>
              </a:rPr>
              <a:t> 10 </a:t>
            </a:r>
            <a:r>
              <a:rPr lang="en-US" sz="3755" dirty="0" err="1">
                <a:solidFill>
                  <a:srgbClr val="031926"/>
                </a:solidFill>
                <a:latin typeface="Open Sans Bold"/>
              </a:rPr>
              <a:t>упаковок</a:t>
            </a:r>
            <a:r>
              <a:rPr lang="en-US" sz="3755" dirty="0">
                <a:solidFill>
                  <a:srgbClr val="031926"/>
                </a:solidFill>
                <a:latin typeface="Open Sans Bold"/>
              </a:rPr>
              <a:t> – 1920 </a:t>
            </a:r>
            <a:r>
              <a:rPr lang="en-US" sz="3755" dirty="0" err="1">
                <a:solidFill>
                  <a:srgbClr val="031926"/>
                </a:solidFill>
                <a:latin typeface="Open Sans Bold"/>
              </a:rPr>
              <a:t>грн</a:t>
            </a:r>
            <a:r>
              <a:rPr lang="en-US" sz="3755" dirty="0">
                <a:solidFill>
                  <a:srgbClr val="031926"/>
                </a:solidFill>
                <a:latin typeface="Open Sans Bold"/>
              </a:rPr>
              <a:t>.</a:t>
            </a:r>
          </a:p>
          <a:p>
            <a:pPr algn="l">
              <a:lnSpc>
                <a:spcPts val="5257"/>
              </a:lnSpc>
              <a:spcBef>
                <a:spcPct val="0"/>
              </a:spcBef>
            </a:pPr>
            <a:r>
              <a:rPr lang="en-US" sz="3755" dirty="0">
                <a:solidFill>
                  <a:srgbClr val="031926"/>
                </a:solidFill>
                <a:latin typeface="Open Sans Bold"/>
              </a:rPr>
              <a:t>01.11.2024 р. </a:t>
            </a:r>
            <a:r>
              <a:rPr lang="en-US" sz="3755" dirty="0" err="1">
                <a:solidFill>
                  <a:srgbClr val="031926"/>
                </a:solidFill>
                <a:latin typeface="Open Sans Bold"/>
              </a:rPr>
              <a:t>вмикачі</a:t>
            </a:r>
            <a:r>
              <a:rPr lang="en-US" sz="3755" dirty="0">
                <a:solidFill>
                  <a:srgbClr val="031926"/>
                </a:solidFill>
                <a:latin typeface="Open Sans Bold"/>
              </a:rPr>
              <a:t>, </a:t>
            </a:r>
            <a:r>
              <a:rPr lang="en-US" sz="3755" dirty="0" err="1">
                <a:solidFill>
                  <a:srgbClr val="031926"/>
                </a:solidFill>
                <a:latin typeface="Open Sans Bold"/>
              </a:rPr>
              <a:t>вимикачі</a:t>
            </a:r>
            <a:r>
              <a:rPr lang="en-US" sz="3755" dirty="0">
                <a:solidFill>
                  <a:srgbClr val="031926"/>
                </a:solidFill>
                <a:latin typeface="Open Sans Bold"/>
              </a:rPr>
              <a:t>, </a:t>
            </a:r>
            <a:r>
              <a:rPr lang="uk-UA" sz="3755" dirty="0">
                <a:solidFill>
                  <a:srgbClr val="031926"/>
                </a:solidFill>
                <a:latin typeface="Open Sans Bold"/>
              </a:rPr>
              <a:t>підведення електропостачання до кабінету робототехніки </a:t>
            </a:r>
          </a:p>
          <a:p>
            <a:pPr algn="l">
              <a:lnSpc>
                <a:spcPts val="5257"/>
              </a:lnSpc>
              <a:spcBef>
                <a:spcPct val="0"/>
              </a:spcBef>
            </a:pPr>
            <a:r>
              <a:rPr lang="en-US" sz="3755" dirty="0">
                <a:solidFill>
                  <a:srgbClr val="031926"/>
                </a:solidFill>
                <a:latin typeface="Open Sans Bold"/>
              </a:rPr>
              <a:t>– 3000 </a:t>
            </a:r>
            <a:r>
              <a:rPr lang="en-US" sz="3755" dirty="0" err="1">
                <a:solidFill>
                  <a:srgbClr val="031926"/>
                </a:solidFill>
                <a:latin typeface="Open Sans Bold"/>
              </a:rPr>
              <a:t>грн</a:t>
            </a:r>
            <a:r>
              <a:rPr lang="en-US" sz="3755" dirty="0">
                <a:solidFill>
                  <a:srgbClr val="031926"/>
                </a:solidFill>
                <a:latin typeface="Open Sans Bold"/>
              </a:rPr>
              <a:t>.</a:t>
            </a:r>
          </a:p>
          <a:p>
            <a:pPr algn="l">
              <a:lnSpc>
                <a:spcPts val="5257"/>
              </a:lnSpc>
              <a:spcBef>
                <a:spcPct val="0"/>
              </a:spcBef>
            </a:pPr>
            <a:r>
              <a:rPr lang="en-US" sz="3755" dirty="0">
                <a:solidFill>
                  <a:srgbClr val="031926"/>
                </a:solidFill>
                <a:latin typeface="Open Sans Bold"/>
              </a:rPr>
              <a:t>21.05.2024 р. – 7000 </a:t>
            </a:r>
            <a:r>
              <a:rPr lang="en-US" sz="3755" dirty="0" err="1">
                <a:solidFill>
                  <a:srgbClr val="031926"/>
                </a:solidFill>
                <a:latin typeface="Open Sans Bold"/>
              </a:rPr>
              <a:t>грн</a:t>
            </a:r>
            <a:r>
              <a:rPr lang="en-US" sz="3755" dirty="0">
                <a:solidFill>
                  <a:srgbClr val="031926"/>
                </a:solidFill>
                <a:latin typeface="Open Sans Bold"/>
              </a:rPr>
              <a:t>. </a:t>
            </a:r>
            <a:r>
              <a:rPr lang="en-US" sz="3755" dirty="0" err="1">
                <a:solidFill>
                  <a:srgbClr val="031926"/>
                </a:solidFill>
                <a:latin typeface="Open Sans Bold"/>
              </a:rPr>
              <a:t>на</a:t>
            </a:r>
            <a:r>
              <a:rPr lang="en-US" sz="3755" dirty="0">
                <a:solidFill>
                  <a:srgbClr val="031926"/>
                </a:solidFill>
                <a:latin typeface="Open Sans Bold"/>
              </a:rPr>
              <a:t> </a:t>
            </a:r>
            <a:r>
              <a:rPr lang="en-US" sz="3755" dirty="0" err="1">
                <a:solidFill>
                  <a:srgbClr val="031926"/>
                </a:solidFill>
                <a:latin typeface="Open Sans Bold"/>
              </a:rPr>
              <a:t>нагородження</a:t>
            </a:r>
            <a:r>
              <a:rPr lang="en-US" sz="3755" dirty="0">
                <a:solidFill>
                  <a:srgbClr val="031926"/>
                </a:solidFill>
                <a:latin typeface="Open Sans Bold"/>
              </a:rPr>
              <a:t> </a:t>
            </a:r>
            <a:r>
              <a:rPr lang="en-US" sz="3755" dirty="0" err="1">
                <a:solidFill>
                  <a:srgbClr val="031926"/>
                </a:solidFill>
                <a:latin typeface="Open Sans Bold"/>
              </a:rPr>
              <a:t>учнів</a:t>
            </a:r>
            <a:r>
              <a:rPr lang="uk-UA" sz="3755" dirty="0">
                <a:solidFill>
                  <a:srgbClr val="031926"/>
                </a:solidFill>
                <a:latin typeface="Open Sans Bold"/>
              </a:rPr>
              <a:t>, </a:t>
            </a:r>
            <a:r>
              <a:rPr lang="uk-UA" sz="3755" dirty="0" err="1">
                <a:solidFill>
                  <a:srgbClr val="031926"/>
                </a:solidFill>
                <a:latin typeface="Open Sans Bold"/>
              </a:rPr>
              <a:t>презерів</a:t>
            </a:r>
            <a:r>
              <a:rPr lang="uk-UA" sz="3755" dirty="0">
                <a:solidFill>
                  <a:srgbClr val="031926"/>
                </a:solidFill>
                <a:latin typeface="Open Sans Bold"/>
              </a:rPr>
              <a:t> олімпіад, конкурсів, експедицій</a:t>
            </a:r>
            <a:r>
              <a:rPr lang="en-US" sz="3755" dirty="0">
                <a:solidFill>
                  <a:srgbClr val="031926"/>
                </a:solidFill>
                <a:latin typeface="Open Sans Bold"/>
              </a:rPr>
              <a:t>;</a:t>
            </a:r>
          </a:p>
          <a:p>
            <a:pPr algn="l">
              <a:lnSpc>
                <a:spcPts val="5257"/>
              </a:lnSpc>
              <a:spcBef>
                <a:spcPct val="0"/>
              </a:spcBef>
            </a:pPr>
            <a:r>
              <a:rPr lang="en-US" sz="3755" dirty="0" err="1">
                <a:solidFill>
                  <a:srgbClr val="031926"/>
                </a:solidFill>
                <a:latin typeface="Open Sans Bold"/>
              </a:rPr>
              <a:t>Залишок</a:t>
            </a:r>
            <a:r>
              <a:rPr lang="en-US" sz="3755" dirty="0">
                <a:solidFill>
                  <a:srgbClr val="031926"/>
                </a:solidFill>
                <a:latin typeface="Open Sans Bold"/>
              </a:rPr>
              <a:t> </a:t>
            </a:r>
            <a:r>
              <a:rPr lang="en-US" sz="3755" dirty="0" err="1">
                <a:solidFill>
                  <a:srgbClr val="031926"/>
                </a:solidFill>
                <a:latin typeface="Open Sans Bold"/>
              </a:rPr>
              <a:t>станом</a:t>
            </a:r>
            <a:r>
              <a:rPr lang="en-US" sz="3755" dirty="0">
                <a:solidFill>
                  <a:srgbClr val="031926"/>
                </a:solidFill>
                <a:latin typeface="Open Sans Bold"/>
              </a:rPr>
              <a:t> </a:t>
            </a:r>
            <a:r>
              <a:rPr lang="en-US" sz="3755" dirty="0" err="1">
                <a:solidFill>
                  <a:srgbClr val="031926"/>
                </a:solidFill>
                <a:latin typeface="Open Sans Bold"/>
              </a:rPr>
              <a:t>на</a:t>
            </a:r>
            <a:r>
              <a:rPr lang="en-US" sz="3755" dirty="0">
                <a:solidFill>
                  <a:srgbClr val="031926"/>
                </a:solidFill>
                <a:latin typeface="Open Sans Bold"/>
              </a:rPr>
              <a:t> 30.05.2024 р. – 40955</a:t>
            </a:r>
            <a:r>
              <a:rPr lang="uk-UA" sz="3755" dirty="0">
                <a:solidFill>
                  <a:srgbClr val="031926"/>
                </a:solidFill>
                <a:latin typeface="Open Sans Bold"/>
              </a:rPr>
              <a:t> грн.</a:t>
            </a:r>
            <a:r>
              <a:rPr lang="en-US" sz="3755" dirty="0">
                <a:solidFill>
                  <a:srgbClr val="031926"/>
                </a:solidFill>
                <a:latin typeface="Open Sans Bold"/>
              </a:rPr>
              <a:t>.</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grpSp>
        <p:nvGrpSpPr>
          <p:cNvPr id="3" name="Group 3"/>
          <p:cNvGrpSpPr/>
          <p:nvPr/>
        </p:nvGrpSpPr>
        <p:grpSpPr>
          <a:xfrm>
            <a:off x="-2068263" y="-1885412"/>
            <a:ext cx="5281236" cy="5281236"/>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50211"/>
              </a:solidFill>
              <a:prstDash val="solid"/>
              <a:miter/>
            </a:ln>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08857" y="159576"/>
            <a:ext cx="3444088" cy="344408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00AC"/>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930901" y="1881620"/>
            <a:ext cx="1639685" cy="1639685"/>
          </a:xfrm>
          <a:custGeom>
            <a:avLst/>
            <a:gdLst/>
            <a:ahLst/>
            <a:cxnLst/>
            <a:rect l="l" t="t" r="r" b="b"/>
            <a:pathLst>
              <a:path w="1639685" h="1639685">
                <a:moveTo>
                  <a:pt x="0" y="0"/>
                </a:moveTo>
                <a:lnTo>
                  <a:pt x="1639685" y="0"/>
                </a:lnTo>
                <a:lnTo>
                  <a:pt x="1639685" y="1639685"/>
                </a:lnTo>
                <a:lnTo>
                  <a:pt x="0" y="16396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TextBox 10"/>
          <p:cNvSpPr txBox="1"/>
          <p:nvPr/>
        </p:nvSpPr>
        <p:spPr>
          <a:xfrm>
            <a:off x="4056020" y="163966"/>
            <a:ext cx="14231980" cy="3330720"/>
          </a:xfrm>
          <a:prstGeom prst="rect">
            <a:avLst/>
          </a:prstGeom>
        </p:spPr>
        <p:txBody>
          <a:bodyPr lIns="0" tIns="0" rIns="0" bIns="0" rtlCol="0" anchor="t">
            <a:spAutoFit/>
          </a:bodyPr>
          <a:lstStyle/>
          <a:p>
            <a:pPr algn="ctr">
              <a:lnSpc>
                <a:spcPts val="6610"/>
              </a:lnSpc>
            </a:pPr>
            <a:r>
              <a:rPr lang="uk-UA" sz="4721" dirty="0">
                <a:solidFill>
                  <a:srgbClr val="004AAD"/>
                </a:solidFill>
                <a:latin typeface="PT Serif Bold"/>
              </a:rPr>
              <a:t>Кошти </a:t>
            </a:r>
            <a:r>
              <a:rPr lang="uk-UA" sz="4721" dirty="0" err="1">
                <a:solidFill>
                  <a:srgbClr val="004AAD"/>
                </a:solidFill>
                <a:latin typeface="PT Serif Bold"/>
              </a:rPr>
              <a:t>Клішковецької</a:t>
            </a:r>
            <a:r>
              <a:rPr lang="uk-UA" sz="4721" dirty="0">
                <a:solidFill>
                  <a:srgbClr val="004AAD"/>
                </a:solidFill>
                <a:latin typeface="PT Serif Bold"/>
              </a:rPr>
              <a:t> ТГ </a:t>
            </a:r>
          </a:p>
          <a:p>
            <a:pPr algn="ctr">
              <a:lnSpc>
                <a:spcPts val="6610"/>
              </a:lnSpc>
            </a:pPr>
            <a:r>
              <a:rPr lang="uk-UA" sz="4721" dirty="0">
                <a:solidFill>
                  <a:srgbClr val="004AAD"/>
                </a:solidFill>
                <a:latin typeface="PT Serif Bold"/>
              </a:rPr>
              <a:t>для забезпечення функціонування</a:t>
            </a:r>
          </a:p>
          <a:p>
            <a:pPr algn="ctr">
              <a:lnSpc>
                <a:spcPts val="6610"/>
              </a:lnSpc>
            </a:pPr>
            <a:r>
              <a:rPr lang="uk-UA" sz="4721" dirty="0">
                <a:solidFill>
                  <a:srgbClr val="004AAD"/>
                </a:solidFill>
                <a:latin typeface="PT Serif Bold"/>
              </a:rPr>
              <a:t>ОЗО </a:t>
            </a:r>
            <a:r>
              <a:rPr lang="en-US" sz="4721" dirty="0">
                <a:solidFill>
                  <a:srgbClr val="004AAD"/>
                </a:solidFill>
                <a:latin typeface="PT Serif Bold"/>
              </a:rPr>
              <a:t>«</a:t>
            </a:r>
            <a:r>
              <a:rPr lang="en-US" sz="4721" dirty="0" err="1">
                <a:solidFill>
                  <a:srgbClr val="004AAD"/>
                </a:solidFill>
                <a:latin typeface="PT Serif Bold"/>
              </a:rPr>
              <a:t>Клішковецький</a:t>
            </a:r>
            <a:r>
              <a:rPr lang="en-US" sz="4721" dirty="0">
                <a:solidFill>
                  <a:srgbClr val="004AAD"/>
                </a:solidFill>
                <a:latin typeface="PT Serif Bold"/>
              </a:rPr>
              <a:t> ЗЗСО І-ІІІ </a:t>
            </a:r>
            <a:r>
              <a:rPr lang="en-US" sz="4721" dirty="0" err="1">
                <a:solidFill>
                  <a:srgbClr val="004AAD"/>
                </a:solidFill>
                <a:latin typeface="PT Serif Bold"/>
              </a:rPr>
              <a:t>ст</a:t>
            </a:r>
            <a:r>
              <a:rPr lang="en-US" sz="4721" dirty="0">
                <a:solidFill>
                  <a:srgbClr val="004AAD"/>
                </a:solidFill>
                <a:latin typeface="PT Serif Bold"/>
              </a:rPr>
              <a:t>.»</a:t>
            </a:r>
          </a:p>
          <a:p>
            <a:pPr algn="ctr">
              <a:lnSpc>
                <a:spcPts val="6610"/>
              </a:lnSpc>
            </a:pPr>
            <a:endParaRPr lang="en-US" sz="4721" dirty="0">
              <a:solidFill>
                <a:srgbClr val="004AAD"/>
              </a:solidFill>
              <a:latin typeface="PT Serif Bold"/>
            </a:endParaRPr>
          </a:p>
        </p:txBody>
      </p:sp>
      <p:sp>
        <p:nvSpPr>
          <p:cNvPr id="12" name="TextBox 11">
            <a:extLst>
              <a:ext uri="{FF2B5EF4-FFF2-40B4-BE49-F238E27FC236}">
                <a16:creationId xmlns:a16="http://schemas.microsoft.com/office/drawing/2014/main" id="{C5767E63-42A9-4064-A5D3-7E7F1DE9380F}"/>
              </a:ext>
            </a:extLst>
          </p:cNvPr>
          <p:cNvSpPr txBox="1"/>
          <p:nvPr/>
        </p:nvSpPr>
        <p:spPr>
          <a:xfrm>
            <a:off x="3962400" y="2900708"/>
            <a:ext cx="7162800" cy="1754326"/>
          </a:xfrm>
          <a:prstGeom prst="rect">
            <a:avLst/>
          </a:prstGeom>
          <a:noFill/>
        </p:spPr>
        <p:txBody>
          <a:bodyPr wrap="square" rtlCol="0">
            <a:spAutoFit/>
          </a:bodyPr>
          <a:lstStyle/>
          <a:p>
            <a:endParaRPr lang="uk-UA" sz="3600" b="1" dirty="0">
              <a:ea typeface="Amiri" panose="00000500000000000000" pitchFamily="2" charset="-78"/>
              <a:cs typeface="Amiri" panose="00000500000000000000" pitchFamily="2" charset="-78"/>
            </a:endParaRPr>
          </a:p>
          <a:p>
            <a:endParaRPr lang="uk-UA" sz="3600" b="1" dirty="0">
              <a:ea typeface="Amiri" panose="00000500000000000000" pitchFamily="2" charset="-78"/>
              <a:cs typeface="Amiri" panose="00000500000000000000" pitchFamily="2" charset="-78"/>
            </a:endParaRPr>
          </a:p>
          <a:p>
            <a:endParaRPr lang="uk-UA" sz="3600" b="1" dirty="0">
              <a:ea typeface="Amiri" panose="00000500000000000000" pitchFamily="2" charset="-78"/>
              <a:cs typeface="Amiri" panose="00000500000000000000" pitchFamily="2" charset="-78"/>
            </a:endParaRPr>
          </a:p>
        </p:txBody>
      </p:sp>
      <p:pic>
        <p:nvPicPr>
          <p:cNvPr id="14" name="Рисунок 13">
            <a:extLst>
              <a:ext uri="{FF2B5EF4-FFF2-40B4-BE49-F238E27FC236}">
                <a16:creationId xmlns:a16="http://schemas.microsoft.com/office/drawing/2014/main" id="{2A09135E-957D-49F5-A4A7-7C43DA8A5B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242" y="3144038"/>
            <a:ext cx="16707543" cy="4975858"/>
          </a:xfrm>
          <a:prstGeom prst="rect">
            <a:avLst/>
          </a:prstGeom>
        </p:spPr>
      </p:pic>
    </p:spTree>
    <p:extLst>
      <p:ext uri="{BB962C8B-B14F-4D97-AF65-F5344CB8AC3E}">
        <p14:creationId xmlns:p14="http://schemas.microsoft.com/office/powerpoint/2010/main" val="27214766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grpSp>
        <p:nvGrpSpPr>
          <p:cNvPr id="3" name="Group 3"/>
          <p:cNvGrpSpPr/>
          <p:nvPr/>
        </p:nvGrpSpPr>
        <p:grpSpPr>
          <a:xfrm>
            <a:off x="-2068263" y="-1885412"/>
            <a:ext cx="5281236" cy="5281236"/>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50211"/>
              </a:solidFill>
              <a:prstDash val="solid"/>
              <a:miter/>
            </a:ln>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08857" y="159576"/>
            <a:ext cx="3444088" cy="344408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00AC"/>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930901" y="1881620"/>
            <a:ext cx="1639685" cy="1639685"/>
          </a:xfrm>
          <a:custGeom>
            <a:avLst/>
            <a:gdLst/>
            <a:ahLst/>
            <a:cxnLst/>
            <a:rect l="l" t="t" r="r" b="b"/>
            <a:pathLst>
              <a:path w="1639685" h="1639685">
                <a:moveTo>
                  <a:pt x="0" y="0"/>
                </a:moveTo>
                <a:lnTo>
                  <a:pt x="1639685" y="0"/>
                </a:lnTo>
                <a:lnTo>
                  <a:pt x="1639685" y="1639685"/>
                </a:lnTo>
                <a:lnTo>
                  <a:pt x="0" y="16396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TextBox 10"/>
          <p:cNvSpPr txBox="1"/>
          <p:nvPr/>
        </p:nvSpPr>
        <p:spPr>
          <a:xfrm>
            <a:off x="4056020" y="163966"/>
            <a:ext cx="14231980" cy="3330720"/>
          </a:xfrm>
          <a:prstGeom prst="rect">
            <a:avLst/>
          </a:prstGeom>
        </p:spPr>
        <p:txBody>
          <a:bodyPr lIns="0" tIns="0" rIns="0" bIns="0" rtlCol="0" anchor="t">
            <a:spAutoFit/>
          </a:bodyPr>
          <a:lstStyle/>
          <a:p>
            <a:pPr algn="ctr">
              <a:lnSpc>
                <a:spcPts val="6610"/>
              </a:lnSpc>
            </a:pPr>
            <a:r>
              <a:rPr lang="uk-UA" sz="4721" dirty="0">
                <a:solidFill>
                  <a:srgbClr val="004AAD"/>
                </a:solidFill>
                <a:latin typeface="PT Serif Bold"/>
              </a:rPr>
              <a:t>Кошти </a:t>
            </a:r>
            <a:r>
              <a:rPr lang="uk-UA" sz="4721" dirty="0" err="1">
                <a:solidFill>
                  <a:srgbClr val="004AAD"/>
                </a:solidFill>
                <a:latin typeface="PT Serif Bold"/>
              </a:rPr>
              <a:t>Клішковецької</a:t>
            </a:r>
            <a:r>
              <a:rPr lang="uk-UA" sz="4721" dirty="0">
                <a:solidFill>
                  <a:srgbClr val="004AAD"/>
                </a:solidFill>
                <a:latin typeface="PT Serif Bold"/>
              </a:rPr>
              <a:t> ТГ </a:t>
            </a:r>
          </a:p>
          <a:p>
            <a:pPr algn="ctr">
              <a:lnSpc>
                <a:spcPts val="6610"/>
              </a:lnSpc>
            </a:pPr>
            <a:r>
              <a:rPr lang="uk-UA" sz="4721" dirty="0">
                <a:solidFill>
                  <a:srgbClr val="004AAD"/>
                </a:solidFill>
                <a:latin typeface="PT Serif Bold"/>
              </a:rPr>
              <a:t>для забезпечення функціонування</a:t>
            </a:r>
          </a:p>
          <a:p>
            <a:pPr algn="ctr">
              <a:lnSpc>
                <a:spcPts val="6610"/>
              </a:lnSpc>
            </a:pPr>
            <a:r>
              <a:rPr lang="uk-UA" sz="4721" dirty="0">
                <a:solidFill>
                  <a:srgbClr val="004AAD"/>
                </a:solidFill>
                <a:latin typeface="PT Serif Bold"/>
              </a:rPr>
              <a:t>ОЗО </a:t>
            </a:r>
            <a:r>
              <a:rPr lang="en-US" sz="4721" dirty="0">
                <a:solidFill>
                  <a:srgbClr val="004AAD"/>
                </a:solidFill>
                <a:latin typeface="PT Serif Bold"/>
              </a:rPr>
              <a:t>«</a:t>
            </a:r>
            <a:r>
              <a:rPr lang="en-US" sz="4721" dirty="0" err="1">
                <a:solidFill>
                  <a:srgbClr val="004AAD"/>
                </a:solidFill>
                <a:latin typeface="PT Serif Bold"/>
              </a:rPr>
              <a:t>Клішковецький</a:t>
            </a:r>
            <a:r>
              <a:rPr lang="en-US" sz="4721" dirty="0">
                <a:solidFill>
                  <a:srgbClr val="004AAD"/>
                </a:solidFill>
                <a:latin typeface="PT Serif Bold"/>
              </a:rPr>
              <a:t> ЗЗСО І-ІІІ </a:t>
            </a:r>
            <a:r>
              <a:rPr lang="en-US" sz="4721" dirty="0" err="1">
                <a:solidFill>
                  <a:srgbClr val="004AAD"/>
                </a:solidFill>
                <a:latin typeface="PT Serif Bold"/>
              </a:rPr>
              <a:t>ст</a:t>
            </a:r>
            <a:r>
              <a:rPr lang="en-US" sz="4721" dirty="0">
                <a:solidFill>
                  <a:srgbClr val="004AAD"/>
                </a:solidFill>
                <a:latin typeface="PT Serif Bold"/>
              </a:rPr>
              <a:t>.»</a:t>
            </a:r>
          </a:p>
          <a:p>
            <a:pPr algn="ctr">
              <a:lnSpc>
                <a:spcPts val="6610"/>
              </a:lnSpc>
            </a:pPr>
            <a:endParaRPr lang="en-US" sz="4721" dirty="0">
              <a:solidFill>
                <a:srgbClr val="004AAD"/>
              </a:solidFill>
              <a:latin typeface="PT Serif Bold"/>
            </a:endParaRPr>
          </a:p>
        </p:txBody>
      </p:sp>
      <p:sp>
        <p:nvSpPr>
          <p:cNvPr id="12" name="TextBox 11">
            <a:extLst>
              <a:ext uri="{FF2B5EF4-FFF2-40B4-BE49-F238E27FC236}">
                <a16:creationId xmlns:a16="http://schemas.microsoft.com/office/drawing/2014/main" id="{C5767E63-42A9-4064-A5D3-7E7F1DE9380F}"/>
              </a:ext>
            </a:extLst>
          </p:cNvPr>
          <p:cNvSpPr txBox="1"/>
          <p:nvPr/>
        </p:nvSpPr>
        <p:spPr>
          <a:xfrm>
            <a:off x="3962400" y="2900708"/>
            <a:ext cx="7162800" cy="1754326"/>
          </a:xfrm>
          <a:prstGeom prst="rect">
            <a:avLst/>
          </a:prstGeom>
          <a:noFill/>
        </p:spPr>
        <p:txBody>
          <a:bodyPr wrap="square" rtlCol="0">
            <a:spAutoFit/>
          </a:bodyPr>
          <a:lstStyle/>
          <a:p>
            <a:endParaRPr lang="uk-UA" sz="3600" b="1" dirty="0">
              <a:ea typeface="Amiri" panose="00000500000000000000" pitchFamily="2" charset="-78"/>
              <a:cs typeface="Amiri" panose="00000500000000000000" pitchFamily="2" charset="-78"/>
            </a:endParaRPr>
          </a:p>
          <a:p>
            <a:endParaRPr lang="uk-UA" sz="3600" b="1" dirty="0">
              <a:ea typeface="Amiri" panose="00000500000000000000" pitchFamily="2" charset="-78"/>
              <a:cs typeface="Amiri" panose="00000500000000000000" pitchFamily="2" charset="-78"/>
            </a:endParaRPr>
          </a:p>
          <a:p>
            <a:endParaRPr lang="uk-UA" sz="3600" b="1" dirty="0">
              <a:ea typeface="Amiri" panose="00000500000000000000" pitchFamily="2" charset="-78"/>
              <a:cs typeface="Amiri" panose="00000500000000000000" pitchFamily="2" charset="-78"/>
            </a:endParaRPr>
          </a:p>
        </p:txBody>
      </p:sp>
      <p:pic>
        <p:nvPicPr>
          <p:cNvPr id="15" name="Рисунок 14">
            <a:extLst>
              <a:ext uri="{FF2B5EF4-FFF2-40B4-BE49-F238E27FC236}">
                <a16:creationId xmlns:a16="http://schemas.microsoft.com/office/drawing/2014/main" id="{CE22E252-5963-4EA7-9225-BA9186F276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3924300"/>
            <a:ext cx="16108239" cy="3914445"/>
          </a:xfrm>
          <a:prstGeom prst="rect">
            <a:avLst/>
          </a:prstGeom>
        </p:spPr>
      </p:pic>
    </p:spTree>
    <p:extLst>
      <p:ext uri="{BB962C8B-B14F-4D97-AF65-F5344CB8AC3E}">
        <p14:creationId xmlns:p14="http://schemas.microsoft.com/office/powerpoint/2010/main" val="969400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31926"/>
        </a:solidFill>
        <a:effectLst/>
      </p:bgPr>
    </p:bg>
    <p:spTree>
      <p:nvGrpSpPr>
        <p:cNvPr id="1" name=""/>
        <p:cNvGrpSpPr/>
        <p:nvPr/>
      </p:nvGrpSpPr>
      <p:grpSpPr>
        <a:xfrm>
          <a:off x="0" y="0"/>
          <a:ext cx="0" cy="0"/>
          <a:chOff x="0" y="0"/>
          <a:chExt cx="0" cy="0"/>
        </a:xfrm>
      </p:grpSpPr>
      <p:grpSp>
        <p:nvGrpSpPr>
          <p:cNvPr id="2" name="Group 2"/>
          <p:cNvGrpSpPr/>
          <p:nvPr/>
        </p:nvGrpSpPr>
        <p:grpSpPr>
          <a:xfrm>
            <a:off x="0" y="2057400"/>
            <a:ext cx="10760425" cy="5823891"/>
            <a:chOff x="0" y="0"/>
            <a:chExt cx="1417011" cy="766932"/>
          </a:xfrm>
        </p:grpSpPr>
        <p:sp>
          <p:nvSpPr>
            <p:cNvPr id="3" name="Freeform 3"/>
            <p:cNvSpPr/>
            <p:nvPr/>
          </p:nvSpPr>
          <p:spPr>
            <a:xfrm>
              <a:off x="0" y="0"/>
              <a:ext cx="1417011" cy="766932"/>
            </a:xfrm>
            <a:custGeom>
              <a:avLst/>
              <a:gdLst/>
              <a:ahLst/>
              <a:cxnLst/>
              <a:rect l="l" t="t" r="r" b="b"/>
              <a:pathLst>
                <a:path w="1417011" h="766932">
                  <a:moveTo>
                    <a:pt x="0" y="0"/>
                  </a:moveTo>
                  <a:lnTo>
                    <a:pt x="1417011" y="0"/>
                  </a:lnTo>
                  <a:lnTo>
                    <a:pt x="1417011" y="766932"/>
                  </a:lnTo>
                  <a:lnTo>
                    <a:pt x="0" y="766932"/>
                  </a:lnTo>
                  <a:close/>
                </a:path>
              </a:pathLst>
            </a:custGeom>
            <a:solidFill>
              <a:srgbClr val="FFC910"/>
            </a:solidFill>
          </p:spPr>
        </p:sp>
        <p:sp>
          <p:nvSpPr>
            <p:cNvPr id="4" name="TextBox 4"/>
            <p:cNvSpPr txBox="1"/>
            <p:nvPr/>
          </p:nvSpPr>
          <p:spPr>
            <a:xfrm>
              <a:off x="0" y="-38100"/>
              <a:ext cx="1417011" cy="80503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1484153" y="-1087423"/>
            <a:ext cx="6803847" cy="3657600"/>
            <a:chOff x="0" y="0"/>
            <a:chExt cx="1209573" cy="650240"/>
          </a:xfrm>
        </p:grpSpPr>
        <p:sp>
          <p:nvSpPr>
            <p:cNvPr id="6" name="Freeform 6"/>
            <p:cNvSpPr/>
            <p:nvPr/>
          </p:nvSpPr>
          <p:spPr>
            <a:xfrm>
              <a:off x="0" y="0"/>
              <a:ext cx="1209573" cy="650240"/>
            </a:xfrm>
            <a:custGeom>
              <a:avLst/>
              <a:gdLst/>
              <a:ahLst/>
              <a:cxnLst/>
              <a:rect l="l" t="t" r="r" b="b"/>
              <a:pathLst>
                <a:path w="1209573" h="650240">
                  <a:moveTo>
                    <a:pt x="0" y="0"/>
                  </a:moveTo>
                  <a:lnTo>
                    <a:pt x="1209573" y="0"/>
                  </a:lnTo>
                  <a:lnTo>
                    <a:pt x="1209573" y="650240"/>
                  </a:lnTo>
                  <a:lnTo>
                    <a:pt x="0" y="650240"/>
                  </a:lnTo>
                  <a:close/>
                </a:path>
              </a:pathLst>
            </a:custGeom>
            <a:solidFill>
              <a:srgbClr val="FFC910"/>
            </a:solidFill>
          </p:spPr>
        </p:sp>
        <p:sp>
          <p:nvSpPr>
            <p:cNvPr id="7" name="TextBox 7"/>
            <p:cNvSpPr txBox="1"/>
            <p:nvPr/>
          </p:nvSpPr>
          <p:spPr>
            <a:xfrm>
              <a:off x="0" y="-38100"/>
              <a:ext cx="1209573" cy="68834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11235093" y="808052"/>
            <a:ext cx="5983476" cy="2565370"/>
          </a:xfrm>
          <a:prstGeom prst="rect">
            <a:avLst/>
          </a:prstGeom>
        </p:spPr>
        <p:txBody>
          <a:bodyPr lIns="0" tIns="0" rIns="0" bIns="0" rtlCol="0" anchor="t">
            <a:spAutoFit/>
          </a:bodyPr>
          <a:lstStyle/>
          <a:p>
            <a:pPr algn="ctr">
              <a:lnSpc>
                <a:spcPts val="6121"/>
              </a:lnSpc>
            </a:pPr>
            <a:r>
              <a:rPr lang="en-US" sz="5667" spc="-374">
                <a:solidFill>
                  <a:srgbClr val="000000"/>
                </a:solidFill>
                <a:latin typeface="Nourd Bold"/>
              </a:rPr>
              <a:t>КАДРОВЕ ЗАБЕЗПЕЧЕННЯ</a:t>
            </a:r>
          </a:p>
          <a:p>
            <a:pPr algn="ctr">
              <a:lnSpc>
                <a:spcPts val="7824"/>
              </a:lnSpc>
            </a:pPr>
            <a:endParaRPr lang="en-US" sz="5667" spc="-374">
              <a:solidFill>
                <a:srgbClr val="000000"/>
              </a:solidFill>
              <a:latin typeface="Nourd Bold"/>
            </a:endParaRPr>
          </a:p>
        </p:txBody>
      </p:sp>
      <p:grpSp>
        <p:nvGrpSpPr>
          <p:cNvPr id="9" name="Group 9"/>
          <p:cNvGrpSpPr/>
          <p:nvPr/>
        </p:nvGrpSpPr>
        <p:grpSpPr>
          <a:xfrm>
            <a:off x="0" y="3657600"/>
            <a:ext cx="1739104" cy="2514600"/>
            <a:chOff x="0" y="0"/>
            <a:chExt cx="562135" cy="812800"/>
          </a:xfrm>
        </p:grpSpPr>
        <p:sp>
          <p:nvSpPr>
            <p:cNvPr id="10" name="Freeform 10"/>
            <p:cNvSpPr/>
            <p:nvPr/>
          </p:nvSpPr>
          <p:spPr>
            <a:xfrm>
              <a:off x="0" y="0"/>
              <a:ext cx="562135" cy="812800"/>
            </a:xfrm>
            <a:custGeom>
              <a:avLst/>
              <a:gdLst/>
              <a:ahLst/>
              <a:cxnLst/>
              <a:rect l="l" t="t" r="r" b="b"/>
              <a:pathLst>
                <a:path w="562135" h="812800">
                  <a:moveTo>
                    <a:pt x="0" y="0"/>
                  </a:moveTo>
                  <a:lnTo>
                    <a:pt x="562135" y="0"/>
                  </a:lnTo>
                  <a:lnTo>
                    <a:pt x="562135" y="812800"/>
                  </a:lnTo>
                  <a:lnTo>
                    <a:pt x="0" y="812800"/>
                  </a:lnTo>
                  <a:close/>
                </a:path>
              </a:pathLst>
            </a:custGeom>
            <a:solidFill>
              <a:srgbClr val="8DC63F"/>
            </a:solidFill>
          </p:spPr>
        </p:sp>
        <p:sp>
          <p:nvSpPr>
            <p:cNvPr id="11" name="TextBox 11"/>
            <p:cNvSpPr txBox="1"/>
            <p:nvPr/>
          </p:nvSpPr>
          <p:spPr>
            <a:xfrm>
              <a:off x="0" y="-38100"/>
              <a:ext cx="562135"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10760425" y="2425798"/>
            <a:ext cx="7300302" cy="7823748"/>
            <a:chOff x="0" y="0"/>
            <a:chExt cx="1297831" cy="1390889"/>
          </a:xfrm>
        </p:grpSpPr>
        <p:sp>
          <p:nvSpPr>
            <p:cNvPr id="13" name="Freeform 13"/>
            <p:cNvSpPr/>
            <p:nvPr/>
          </p:nvSpPr>
          <p:spPr>
            <a:xfrm>
              <a:off x="0" y="0"/>
              <a:ext cx="1297831" cy="1390889"/>
            </a:xfrm>
            <a:custGeom>
              <a:avLst/>
              <a:gdLst/>
              <a:ahLst/>
              <a:cxnLst/>
              <a:rect l="l" t="t" r="r" b="b"/>
              <a:pathLst>
                <a:path w="1297831" h="1390889">
                  <a:moveTo>
                    <a:pt x="0" y="0"/>
                  </a:moveTo>
                  <a:lnTo>
                    <a:pt x="1297831" y="0"/>
                  </a:lnTo>
                  <a:lnTo>
                    <a:pt x="1297831" y="1390889"/>
                  </a:lnTo>
                  <a:lnTo>
                    <a:pt x="0" y="1390889"/>
                  </a:lnTo>
                  <a:close/>
                </a:path>
              </a:pathLst>
            </a:custGeom>
            <a:solidFill>
              <a:srgbClr val="8DC63F"/>
            </a:solidFill>
          </p:spPr>
        </p:sp>
        <p:sp>
          <p:nvSpPr>
            <p:cNvPr id="14" name="TextBox 14"/>
            <p:cNvSpPr txBox="1"/>
            <p:nvPr/>
          </p:nvSpPr>
          <p:spPr>
            <a:xfrm>
              <a:off x="0" y="-38100"/>
              <a:ext cx="1297831" cy="1428989"/>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950225" y="2944693"/>
            <a:ext cx="9959810" cy="4102339"/>
          </a:xfrm>
          <a:prstGeom prst="rect">
            <a:avLst/>
          </a:prstGeom>
        </p:spPr>
        <p:txBody>
          <a:bodyPr lIns="0" tIns="0" rIns="0" bIns="0" rtlCol="0" anchor="t">
            <a:spAutoFit/>
          </a:bodyPr>
          <a:lstStyle/>
          <a:p>
            <a:pPr algn="l">
              <a:lnSpc>
                <a:spcPts val="6614"/>
              </a:lnSpc>
            </a:pPr>
            <a:r>
              <a:rPr lang="en-US" sz="2993" dirty="0">
                <a:solidFill>
                  <a:srgbClr val="000000"/>
                </a:solidFill>
                <a:latin typeface="Inter Bold"/>
              </a:rPr>
              <a:t>У 2023/2024 Н.Р. В ОЗО ПРАЦЮВАЛО </a:t>
            </a:r>
          </a:p>
          <a:p>
            <a:pPr algn="l">
              <a:lnSpc>
                <a:spcPts val="6614"/>
              </a:lnSpc>
            </a:pPr>
            <a:r>
              <a:rPr lang="uk-UA" sz="2993" dirty="0">
                <a:solidFill>
                  <a:srgbClr val="000000"/>
                </a:solidFill>
                <a:latin typeface="Inter Bold"/>
              </a:rPr>
              <a:t>68</a:t>
            </a:r>
            <a:r>
              <a:rPr lang="en-US" sz="2993" dirty="0">
                <a:solidFill>
                  <a:srgbClr val="000000"/>
                </a:solidFill>
                <a:latin typeface="Inter Bold"/>
              </a:rPr>
              <a:t> ПЕДАГОГІЧНИХ ПРАЦІВНИКІВ:</a:t>
            </a:r>
          </a:p>
          <a:p>
            <a:pPr algn="l">
              <a:lnSpc>
                <a:spcPts val="6614"/>
              </a:lnSpc>
            </a:pPr>
            <a:r>
              <a:rPr lang="en-US" sz="2993" dirty="0">
                <a:solidFill>
                  <a:srgbClr val="000000"/>
                </a:solidFill>
                <a:latin typeface="Inter Bold"/>
              </a:rPr>
              <a:t>•</a:t>
            </a:r>
            <a:r>
              <a:rPr lang="en-US" sz="2993" dirty="0" err="1">
                <a:solidFill>
                  <a:srgbClr val="000000"/>
                </a:solidFill>
                <a:latin typeface="Inter Bold"/>
              </a:rPr>
              <a:t>сумісників</a:t>
            </a:r>
            <a:r>
              <a:rPr lang="en-US" sz="2993" dirty="0">
                <a:solidFill>
                  <a:srgbClr val="000000"/>
                </a:solidFill>
                <a:latin typeface="Inter Bold"/>
              </a:rPr>
              <a:t> - 7; </a:t>
            </a:r>
          </a:p>
          <a:p>
            <a:pPr algn="l">
              <a:lnSpc>
                <a:spcPts val="6614"/>
              </a:lnSpc>
            </a:pPr>
            <a:r>
              <a:rPr lang="en-US" sz="2993" dirty="0">
                <a:solidFill>
                  <a:srgbClr val="000000"/>
                </a:solidFill>
                <a:latin typeface="Inter Bold"/>
              </a:rPr>
              <a:t>•</a:t>
            </a:r>
            <a:r>
              <a:rPr lang="en-US" sz="2993" dirty="0" err="1">
                <a:solidFill>
                  <a:srgbClr val="000000"/>
                </a:solidFill>
                <a:latin typeface="Inter Bold"/>
              </a:rPr>
              <a:t>працівників</a:t>
            </a:r>
            <a:r>
              <a:rPr lang="en-US" sz="2993" dirty="0">
                <a:solidFill>
                  <a:srgbClr val="000000"/>
                </a:solidFill>
                <a:latin typeface="Inter Bold"/>
              </a:rPr>
              <a:t> </a:t>
            </a:r>
            <a:r>
              <a:rPr lang="en-US" sz="2993" dirty="0" err="1">
                <a:solidFill>
                  <a:srgbClr val="000000"/>
                </a:solidFill>
                <a:latin typeface="Inter Bold"/>
              </a:rPr>
              <a:t>дошкільної</a:t>
            </a:r>
            <a:r>
              <a:rPr lang="en-US" sz="2993" dirty="0">
                <a:solidFill>
                  <a:srgbClr val="000000"/>
                </a:solidFill>
                <a:latin typeface="Inter Bold"/>
              </a:rPr>
              <a:t> </a:t>
            </a:r>
            <a:r>
              <a:rPr lang="en-US" sz="2993" dirty="0" err="1">
                <a:solidFill>
                  <a:srgbClr val="000000"/>
                </a:solidFill>
                <a:latin typeface="Inter Bold"/>
              </a:rPr>
              <a:t>установи</a:t>
            </a:r>
            <a:r>
              <a:rPr lang="en-US" sz="2993" dirty="0">
                <a:solidFill>
                  <a:srgbClr val="000000"/>
                </a:solidFill>
                <a:latin typeface="Inter Bold"/>
              </a:rPr>
              <a:t> - 6;</a:t>
            </a:r>
          </a:p>
          <a:p>
            <a:pPr algn="l">
              <a:lnSpc>
                <a:spcPts val="6614"/>
              </a:lnSpc>
            </a:pPr>
            <a:endParaRPr lang="en-US" sz="2993" dirty="0">
              <a:solidFill>
                <a:srgbClr val="000000"/>
              </a:solidFill>
              <a:latin typeface="Inter Bold"/>
            </a:endParaRPr>
          </a:p>
        </p:txBody>
      </p:sp>
      <p:grpSp>
        <p:nvGrpSpPr>
          <p:cNvPr id="16" name="Group 16"/>
          <p:cNvGrpSpPr/>
          <p:nvPr/>
        </p:nvGrpSpPr>
        <p:grpSpPr>
          <a:xfrm>
            <a:off x="16615401" y="-571137"/>
            <a:ext cx="2057400" cy="2057400"/>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7075"/>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9" name="TextBox 19"/>
          <p:cNvSpPr txBox="1"/>
          <p:nvPr/>
        </p:nvSpPr>
        <p:spPr>
          <a:xfrm>
            <a:off x="11235093" y="2906255"/>
            <a:ext cx="7111384" cy="5779724"/>
          </a:xfrm>
          <a:prstGeom prst="rect">
            <a:avLst/>
          </a:prstGeom>
        </p:spPr>
        <p:txBody>
          <a:bodyPr lIns="0" tIns="0" rIns="0" bIns="0" rtlCol="0" anchor="t">
            <a:spAutoFit/>
          </a:bodyPr>
          <a:lstStyle/>
          <a:p>
            <a:pPr algn="ctr">
              <a:lnSpc>
                <a:spcPts val="4268"/>
              </a:lnSpc>
              <a:spcBef>
                <a:spcPct val="0"/>
              </a:spcBef>
            </a:pPr>
            <a:r>
              <a:rPr lang="en-US" sz="3049">
                <a:solidFill>
                  <a:srgbClr val="000000"/>
                </a:solidFill>
                <a:latin typeface="Open Sans Bold"/>
              </a:rPr>
              <a:t>Кількісний та якісний склад</a:t>
            </a:r>
          </a:p>
          <a:p>
            <a:pPr algn="ctr">
              <a:lnSpc>
                <a:spcPts val="4268"/>
              </a:lnSpc>
              <a:spcBef>
                <a:spcPct val="0"/>
              </a:spcBef>
            </a:pPr>
            <a:r>
              <a:rPr lang="en-US" sz="3049">
                <a:solidFill>
                  <a:srgbClr val="000000"/>
                </a:solidFill>
                <a:latin typeface="Open Sans Bold"/>
              </a:rPr>
              <a:t> педагогічних працівників:</a:t>
            </a:r>
          </a:p>
          <a:p>
            <a:pPr algn="l">
              <a:lnSpc>
                <a:spcPts val="4704"/>
              </a:lnSpc>
              <a:spcBef>
                <a:spcPct val="0"/>
              </a:spcBef>
            </a:pPr>
            <a:r>
              <a:rPr lang="en-US" sz="3360">
                <a:solidFill>
                  <a:srgbClr val="000000"/>
                </a:solidFill>
                <a:latin typeface="Open Sans Bold"/>
              </a:rPr>
              <a:t>доценти – 3;</a:t>
            </a:r>
          </a:p>
          <a:p>
            <a:pPr algn="l">
              <a:lnSpc>
                <a:spcPts val="4704"/>
              </a:lnSpc>
              <a:spcBef>
                <a:spcPct val="0"/>
              </a:spcBef>
            </a:pPr>
            <a:r>
              <a:rPr lang="en-US" sz="3360">
                <a:solidFill>
                  <a:srgbClr val="000000"/>
                </a:solidFill>
                <a:latin typeface="Open Sans Bold"/>
              </a:rPr>
              <a:t>кандидати наук – 1;</a:t>
            </a:r>
          </a:p>
          <a:p>
            <a:pPr algn="l">
              <a:lnSpc>
                <a:spcPts val="4704"/>
              </a:lnSpc>
              <a:spcBef>
                <a:spcPct val="0"/>
              </a:spcBef>
            </a:pPr>
            <a:r>
              <a:rPr lang="en-US" sz="3360">
                <a:solidFill>
                  <a:srgbClr val="000000"/>
                </a:solidFill>
                <a:latin typeface="Open Sans Bold"/>
              </a:rPr>
              <a:t>вчителів методистів – 10;</a:t>
            </a:r>
          </a:p>
          <a:p>
            <a:pPr algn="l">
              <a:lnSpc>
                <a:spcPts val="4704"/>
              </a:lnSpc>
              <a:spcBef>
                <a:spcPct val="0"/>
              </a:spcBef>
            </a:pPr>
            <a:r>
              <a:rPr lang="en-US" sz="3360">
                <a:solidFill>
                  <a:srgbClr val="000000"/>
                </a:solidFill>
                <a:latin typeface="Open Sans Bold"/>
              </a:rPr>
              <a:t>старших вчителів – 16;</a:t>
            </a:r>
          </a:p>
          <a:p>
            <a:pPr algn="l">
              <a:lnSpc>
                <a:spcPts val="4704"/>
              </a:lnSpc>
              <a:spcBef>
                <a:spcPct val="0"/>
              </a:spcBef>
            </a:pPr>
            <a:r>
              <a:rPr lang="en-US" sz="3360">
                <a:solidFill>
                  <a:srgbClr val="000000"/>
                </a:solidFill>
                <a:latin typeface="Open Sans Bold"/>
              </a:rPr>
              <a:t>вчителі вищої категорії – 32;</a:t>
            </a:r>
          </a:p>
          <a:p>
            <a:pPr algn="l">
              <a:lnSpc>
                <a:spcPts val="4704"/>
              </a:lnSpc>
              <a:spcBef>
                <a:spcPct val="0"/>
              </a:spcBef>
            </a:pPr>
            <a:r>
              <a:rPr lang="en-US" sz="3360">
                <a:solidFill>
                  <a:srgbClr val="000000"/>
                </a:solidFill>
                <a:latin typeface="Open Sans Bold"/>
              </a:rPr>
              <a:t>вчителі першої категорії – 10;</a:t>
            </a:r>
          </a:p>
          <a:p>
            <a:pPr algn="l">
              <a:lnSpc>
                <a:spcPts val="4704"/>
              </a:lnSpc>
              <a:spcBef>
                <a:spcPct val="0"/>
              </a:spcBef>
            </a:pPr>
            <a:r>
              <a:rPr lang="en-US" sz="3360">
                <a:solidFill>
                  <a:srgbClr val="000000"/>
                </a:solidFill>
                <a:latin typeface="Open Sans Bold"/>
              </a:rPr>
              <a:t>вчителі другої категорії – 9;</a:t>
            </a:r>
          </a:p>
          <a:p>
            <a:pPr algn="l">
              <a:lnSpc>
                <a:spcPts val="4704"/>
              </a:lnSpc>
              <a:spcBef>
                <a:spcPct val="0"/>
              </a:spcBef>
            </a:pPr>
            <a:r>
              <a:rPr lang="en-US" sz="3360">
                <a:solidFill>
                  <a:srgbClr val="000000"/>
                </a:solidFill>
                <a:latin typeface="Open Sans Bold"/>
              </a:rPr>
              <a:t>спеціалістів – 6;</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Freeform 2"/>
          <p:cNvSpPr/>
          <p:nvPr/>
        </p:nvSpPr>
        <p:spPr>
          <a:xfrm rot="5400000">
            <a:off x="-4915884" y="2921668"/>
            <a:ext cx="7365332" cy="7365332"/>
          </a:xfrm>
          <a:custGeom>
            <a:avLst/>
            <a:gdLst/>
            <a:ahLst/>
            <a:cxnLst/>
            <a:rect l="l" t="t" r="r" b="b"/>
            <a:pathLst>
              <a:path w="7365332" h="7365332">
                <a:moveTo>
                  <a:pt x="0" y="0"/>
                </a:moveTo>
                <a:lnTo>
                  <a:pt x="7365332" y="0"/>
                </a:lnTo>
                <a:lnTo>
                  <a:pt x="7365332" y="7365332"/>
                </a:lnTo>
                <a:lnTo>
                  <a:pt x="0" y="73653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068263" y="-1885412"/>
            <a:ext cx="5281236" cy="5281236"/>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50211"/>
              </a:solidFill>
              <a:prstDash val="solid"/>
              <a:miter/>
            </a:ln>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08857" y="159576"/>
            <a:ext cx="3444088" cy="344408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00AC"/>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930901" y="1881620"/>
            <a:ext cx="1639685" cy="1639685"/>
          </a:xfrm>
          <a:custGeom>
            <a:avLst/>
            <a:gdLst/>
            <a:ahLst/>
            <a:cxnLst/>
            <a:rect l="l" t="t" r="r" b="b"/>
            <a:pathLst>
              <a:path w="1639685" h="1639685">
                <a:moveTo>
                  <a:pt x="0" y="0"/>
                </a:moveTo>
                <a:lnTo>
                  <a:pt x="1639685" y="0"/>
                </a:lnTo>
                <a:lnTo>
                  <a:pt x="1639685" y="1639685"/>
                </a:lnTo>
                <a:lnTo>
                  <a:pt x="0" y="16396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7367644" y="2082836"/>
            <a:ext cx="6941530" cy="7741167"/>
          </a:xfrm>
          <a:custGeom>
            <a:avLst/>
            <a:gdLst/>
            <a:ahLst/>
            <a:cxnLst/>
            <a:rect l="l" t="t" r="r" b="b"/>
            <a:pathLst>
              <a:path w="6941530" h="7741167">
                <a:moveTo>
                  <a:pt x="0" y="0"/>
                </a:moveTo>
                <a:lnTo>
                  <a:pt x="6941529" y="0"/>
                </a:lnTo>
                <a:lnTo>
                  <a:pt x="6941529" y="7741166"/>
                </a:lnTo>
                <a:lnTo>
                  <a:pt x="0" y="7741166"/>
                </a:lnTo>
                <a:lnTo>
                  <a:pt x="0" y="0"/>
                </a:lnTo>
                <a:close/>
              </a:path>
            </a:pathLst>
          </a:custGeom>
          <a:blipFill>
            <a:blip r:embed="rId6"/>
            <a:stretch>
              <a:fillRect/>
            </a:stretch>
          </a:blipFill>
        </p:spPr>
      </p:sp>
      <p:sp>
        <p:nvSpPr>
          <p:cNvPr id="11" name="TextBox 11"/>
          <p:cNvSpPr txBox="1"/>
          <p:nvPr/>
        </p:nvSpPr>
        <p:spPr>
          <a:xfrm>
            <a:off x="4206932" y="163966"/>
            <a:ext cx="12697710" cy="1643743"/>
          </a:xfrm>
          <a:prstGeom prst="rect">
            <a:avLst/>
          </a:prstGeom>
        </p:spPr>
        <p:txBody>
          <a:bodyPr lIns="0" tIns="0" rIns="0" bIns="0" rtlCol="0" anchor="t">
            <a:spAutoFit/>
          </a:bodyPr>
          <a:lstStyle/>
          <a:p>
            <a:pPr algn="ctr">
              <a:lnSpc>
                <a:spcPts val="6610"/>
              </a:lnSpc>
            </a:pPr>
            <a:r>
              <a:rPr lang="en-US" sz="4721" dirty="0" err="1">
                <a:solidFill>
                  <a:srgbClr val="004AAD"/>
                </a:solidFill>
                <a:latin typeface="PT Serif Bold"/>
              </a:rPr>
              <a:t>Добровільні</a:t>
            </a:r>
            <a:r>
              <a:rPr lang="en-US" sz="4721" dirty="0">
                <a:solidFill>
                  <a:srgbClr val="004AAD"/>
                </a:solidFill>
                <a:latin typeface="PT Serif Bold"/>
              </a:rPr>
              <a:t> </a:t>
            </a:r>
            <a:r>
              <a:rPr lang="en-US" sz="4721" dirty="0" err="1">
                <a:solidFill>
                  <a:srgbClr val="004AAD"/>
                </a:solidFill>
                <a:latin typeface="PT Serif Bold"/>
              </a:rPr>
              <a:t>внески</a:t>
            </a:r>
            <a:r>
              <a:rPr lang="en-US" sz="4721" dirty="0">
                <a:solidFill>
                  <a:srgbClr val="004AAD"/>
                </a:solidFill>
                <a:latin typeface="PT Serif Bold"/>
              </a:rPr>
              <a:t> </a:t>
            </a:r>
            <a:r>
              <a:rPr lang="en-US" sz="4721" dirty="0" err="1">
                <a:solidFill>
                  <a:srgbClr val="004AAD"/>
                </a:solidFill>
                <a:latin typeface="PT Serif Bold"/>
              </a:rPr>
              <a:t>батьків</a:t>
            </a:r>
            <a:r>
              <a:rPr lang="uk-UA" sz="4721" dirty="0">
                <a:solidFill>
                  <a:srgbClr val="004AAD"/>
                </a:solidFill>
                <a:latin typeface="PT Serif Bold"/>
              </a:rPr>
              <a:t> </a:t>
            </a:r>
            <a:r>
              <a:rPr lang="en-US" sz="4721" dirty="0" err="1">
                <a:solidFill>
                  <a:srgbClr val="004AAD"/>
                </a:solidFill>
                <a:latin typeface="PT Serif Bold"/>
              </a:rPr>
              <a:t>Малинецький</a:t>
            </a:r>
            <a:r>
              <a:rPr lang="en-US" sz="4721" dirty="0">
                <a:solidFill>
                  <a:srgbClr val="004AAD"/>
                </a:solidFill>
                <a:latin typeface="PT Serif Bold"/>
              </a:rPr>
              <a:t> ЗЗСО І-ІІ </a:t>
            </a:r>
            <a:r>
              <a:rPr lang="en-US" sz="4721" dirty="0" err="1">
                <a:solidFill>
                  <a:srgbClr val="004AAD"/>
                </a:solidFill>
                <a:latin typeface="PT Serif Bold"/>
              </a:rPr>
              <a:t>ст</a:t>
            </a:r>
            <a:r>
              <a:rPr lang="en-US" sz="4721" dirty="0">
                <a:solidFill>
                  <a:srgbClr val="004AAD"/>
                </a:solidFill>
                <a:latin typeface="PT Serif Bold"/>
              </a:rPr>
              <a:t>.</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Freeform 2"/>
          <p:cNvSpPr/>
          <p:nvPr/>
        </p:nvSpPr>
        <p:spPr>
          <a:xfrm rot="5400000">
            <a:off x="-4915884" y="2921668"/>
            <a:ext cx="7365332" cy="7365332"/>
          </a:xfrm>
          <a:custGeom>
            <a:avLst/>
            <a:gdLst/>
            <a:ahLst/>
            <a:cxnLst/>
            <a:rect l="l" t="t" r="r" b="b"/>
            <a:pathLst>
              <a:path w="7365332" h="7365332">
                <a:moveTo>
                  <a:pt x="0" y="0"/>
                </a:moveTo>
                <a:lnTo>
                  <a:pt x="7365332" y="0"/>
                </a:lnTo>
                <a:lnTo>
                  <a:pt x="7365332" y="7365332"/>
                </a:lnTo>
                <a:lnTo>
                  <a:pt x="0" y="73653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068263" y="-1885412"/>
            <a:ext cx="5281236" cy="5281236"/>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50211"/>
              </a:solidFill>
              <a:prstDash val="solid"/>
              <a:miter/>
            </a:ln>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08857" y="159576"/>
            <a:ext cx="3444088" cy="344408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00AC"/>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930901" y="1881620"/>
            <a:ext cx="1639685" cy="1639685"/>
          </a:xfrm>
          <a:custGeom>
            <a:avLst/>
            <a:gdLst/>
            <a:ahLst/>
            <a:cxnLst/>
            <a:rect l="l" t="t" r="r" b="b"/>
            <a:pathLst>
              <a:path w="1639685" h="1639685">
                <a:moveTo>
                  <a:pt x="0" y="0"/>
                </a:moveTo>
                <a:lnTo>
                  <a:pt x="1639685" y="0"/>
                </a:lnTo>
                <a:lnTo>
                  <a:pt x="1639685" y="1639685"/>
                </a:lnTo>
                <a:lnTo>
                  <a:pt x="0" y="16396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10"/>
          <p:cNvSpPr txBox="1"/>
          <p:nvPr/>
        </p:nvSpPr>
        <p:spPr>
          <a:xfrm>
            <a:off x="4206932" y="163966"/>
            <a:ext cx="12697710" cy="804766"/>
          </a:xfrm>
          <a:prstGeom prst="rect">
            <a:avLst/>
          </a:prstGeom>
        </p:spPr>
        <p:txBody>
          <a:bodyPr lIns="0" tIns="0" rIns="0" bIns="0" rtlCol="0" anchor="t">
            <a:spAutoFit/>
          </a:bodyPr>
          <a:lstStyle/>
          <a:p>
            <a:pPr algn="ctr">
              <a:lnSpc>
                <a:spcPts val="6610"/>
              </a:lnSpc>
            </a:pPr>
            <a:r>
              <a:rPr lang="en-US" sz="4721">
                <a:solidFill>
                  <a:srgbClr val="004AAD"/>
                </a:solidFill>
                <a:latin typeface="PT Serif Bold"/>
              </a:rPr>
              <a:t>Робота з батьками</a:t>
            </a:r>
          </a:p>
        </p:txBody>
      </p:sp>
      <p:sp>
        <p:nvSpPr>
          <p:cNvPr id="11" name="TextBox 11"/>
          <p:cNvSpPr txBox="1"/>
          <p:nvPr/>
        </p:nvSpPr>
        <p:spPr>
          <a:xfrm>
            <a:off x="3652945" y="2634788"/>
            <a:ext cx="14046327" cy="7040582"/>
          </a:xfrm>
          <a:prstGeom prst="rect">
            <a:avLst/>
          </a:prstGeom>
        </p:spPr>
        <p:txBody>
          <a:bodyPr lIns="0" tIns="0" rIns="0" bIns="0" rtlCol="0" anchor="t">
            <a:spAutoFit/>
          </a:bodyPr>
          <a:lstStyle/>
          <a:p>
            <a:pPr algn="just">
              <a:lnSpc>
                <a:spcPts val="4619"/>
              </a:lnSpc>
              <a:spcBef>
                <a:spcPct val="0"/>
              </a:spcBef>
            </a:pPr>
            <a:r>
              <a:rPr lang="en-US" sz="3299" dirty="0">
                <a:solidFill>
                  <a:srgbClr val="031926"/>
                </a:solidFill>
                <a:latin typeface="Open Sans Bold"/>
              </a:rPr>
              <a:t>1.Залучення </a:t>
            </a:r>
            <a:r>
              <a:rPr lang="en-US" sz="3299" dirty="0" err="1">
                <a:solidFill>
                  <a:srgbClr val="031926"/>
                </a:solidFill>
                <a:latin typeface="Open Sans Bold"/>
              </a:rPr>
              <a:t>батьків</a:t>
            </a:r>
            <a:r>
              <a:rPr lang="en-US" sz="3299" dirty="0">
                <a:solidFill>
                  <a:srgbClr val="031926"/>
                </a:solidFill>
                <a:latin typeface="Open Sans Bold"/>
              </a:rPr>
              <a:t> </a:t>
            </a:r>
            <a:r>
              <a:rPr lang="en-US" sz="3299" dirty="0" err="1">
                <a:solidFill>
                  <a:srgbClr val="031926"/>
                </a:solidFill>
                <a:latin typeface="Open Sans Bold"/>
              </a:rPr>
              <a:t>до</a:t>
            </a:r>
            <a:r>
              <a:rPr lang="en-US" sz="3299" dirty="0">
                <a:solidFill>
                  <a:srgbClr val="031926"/>
                </a:solidFill>
                <a:latin typeface="Open Sans Bold"/>
              </a:rPr>
              <a:t> </a:t>
            </a:r>
            <a:r>
              <a:rPr lang="en-US" sz="3299" dirty="0" err="1">
                <a:solidFill>
                  <a:srgbClr val="031926"/>
                </a:solidFill>
                <a:latin typeface="Open Sans Bold"/>
              </a:rPr>
              <a:t>проєктів</a:t>
            </a:r>
            <a:r>
              <a:rPr lang="en-US" sz="3299" dirty="0">
                <a:solidFill>
                  <a:srgbClr val="031926"/>
                </a:solidFill>
                <a:latin typeface="Open Sans Bold"/>
              </a:rPr>
              <a:t> </a:t>
            </a:r>
            <a:r>
              <a:rPr lang="en-US" sz="3299" dirty="0" err="1">
                <a:solidFill>
                  <a:srgbClr val="031926"/>
                </a:solidFill>
                <a:latin typeface="Open Sans Bold"/>
              </a:rPr>
              <a:t>програми</a:t>
            </a:r>
            <a:r>
              <a:rPr lang="en-US" sz="3299" dirty="0">
                <a:solidFill>
                  <a:srgbClr val="031926"/>
                </a:solidFill>
                <a:latin typeface="Open Sans Bold"/>
              </a:rPr>
              <a:t> «</a:t>
            </a:r>
            <a:r>
              <a:rPr lang="en-US" sz="3299" dirty="0" err="1">
                <a:solidFill>
                  <a:srgbClr val="031926"/>
                </a:solidFill>
                <a:latin typeface="Open Sans Bold"/>
              </a:rPr>
              <a:t>Демократична</a:t>
            </a:r>
            <a:r>
              <a:rPr lang="en-US" sz="3299" dirty="0">
                <a:solidFill>
                  <a:srgbClr val="031926"/>
                </a:solidFill>
                <a:latin typeface="Open Sans Bold"/>
              </a:rPr>
              <a:t> </a:t>
            </a:r>
            <a:r>
              <a:rPr lang="en-US" sz="3299" dirty="0" err="1">
                <a:solidFill>
                  <a:srgbClr val="031926"/>
                </a:solidFill>
                <a:latin typeface="Open Sans Bold"/>
              </a:rPr>
              <a:t>школа</a:t>
            </a:r>
            <a:r>
              <a:rPr lang="en-US" sz="3299" dirty="0">
                <a:solidFill>
                  <a:srgbClr val="031926"/>
                </a:solidFill>
                <a:latin typeface="Open Sans Bold"/>
              </a:rPr>
              <a:t>»</a:t>
            </a:r>
            <a:r>
              <a:rPr lang="uk-UA" sz="3299" dirty="0">
                <a:solidFill>
                  <a:srgbClr val="031926"/>
                </a:solidFill>
                <a:latin typeface="Open Sans Bold"/>
              </a:rPr>
              <a:t>;</a:t>
            </a:r>
            <a:endParaRPr lang="en-US" sz="3299" dirty="0">
              <a:solidFill>
                <a:srgbClr val="031926"/>
              </a:solidFill>
              <a:latin typeface="Open Sans Bold"/>
            </a:endParaRPr>
          </a:p>
          <a:p>
            <a:pPr algn="just">
              <a:lnSpc>
                <a:spcPts val="4619"/>
              </a:lnSpc>
              <a:spcBef>
                <a:spcPct val="0"/>
              </a:spcBef>
            </a:pPr>
            <a:r>
              <a:rPr lang="en-US" sz="3299" dirty="0">
                <a:solidFill>
                  <a:srgbClr val="031926"/>
                </a:solidFill>
                <a:latin typeface="Open Sans Bold"/>
              </a:rPr>
              <a:t>2. </a:t>
            </a:r>
            <a:r>
              <a:rPr lang="en-US" sz="3299" dirty="0" err="1">
                <a:solidFill>
                  <a:srgbClr val="031926"/>
                </a:solidFill>
                <a:latin typeface="Open Sans Bold"/>
              </a:rPr>
              <a:t>Нетрадиційна</a:t>
            </a:r>
            <a:r>
              <a:rPr lang="en-US" sz="3299" dirty="0">
                <a:solidFill>
                  <a:srgbClr val="031926"/>
                </a:solidFill>
                <a:latin typeface="Open Sans Bold"/>
              </a:rPr>
              <a:t> </a:t>
            </a:r>
            <a:r>
              <a:rPr lang="en-US" sz="3299" dirty="0" err="1">
                <a:solidFill>
                  <a:srgbClr val="031926"/>
                </a:solidFill>
                <a:latin typeface="Open Sans Bold"/>
              </a:rPr>
              <a:t>форма</a:t>
            </a:r>
            <a:r>
              <a:rPr lang="en-US" sz="3299" dirty="0">
                <a:solidFill>
                  <a:srgbClr val="031926"/>
                </a:solidFill>
                <a:latin typeface="Open Sans Bold"/>
              </a:rPr>
              <a:t> </a:t>
            </a:r>
            <a:r>
              <a:rPr lang="en-US" sz="3299" dirty="0" err="1">
                <a:solidFill>
                  <a:srgbClr val="031926"/>
                </a:solidFill>
                <a:latin typeface="Open Sans Bold"/>
              </a:rPr>
              <a:t>проведення</a:t>
            </a:r>
            <a:r>
              <a:rPr lang="en-US" sz="3299" dirty="0">
                <a:solidFill>
                  <a:srgbClr val="031926"/>
                </a:solidFill>
                <a:latin typeface="Open Sans Bold"/>
              </a:rPr>
              <a:t> </a:t>
            </a:r>
            <a:r>
              <a:rPr lang="en-US" sz="3299" dirty="0" err="1">
                <a:solidFill>
                  <a:srgbClr val="031926"/>
                </a:solidFill>
                <a:latin typeface="Open Sans Bold"/>
              </a:rPr>
              <a:t>класних</a:t>
            </a:r>
            <a:r>
              <a:rPr lang="en-US" sz="3299" dirty="0">
                <a:solidFill>
                  <a:srgbClr val="031926"/>
                </a:solidFill>
                <a:latin typeface="Open Sans Bold"/>
              </a:rPr>
              <a:t> </a:t>
            </a:r>
            <a:r>
              <a:rPr lang="en-US" sz="3299" dirty="0" err="1">
                <a:solidFill>
                  <a:srgbClr val="031926"/>
                </a:solidFill>
                <a:latin typeface="Open Sans Bold"/>
              </a:rPr>
              <a:t>батьківських</a:t>
            </a:r>
            <a:r>
              <a:rPr lang="en-US" sz="3299" dirty="0">
                <a:solidFill>
                  <a:srgbClr val="031926"/>
                </a:solidFill>
                <a:latin typeface="Open Sans Bold"/>
              </a:rPr>
              <a:t> </a:t>
            </a:r>
            <a:r>
              <a:rPr lang="en-US" sz="3299" dirty="0" err="1">
                <a:solidFill>
                  <a:srgbClr val="031926"/>
                </a:solidFill>
                <a:latin typeface="Open Sans Bold"/>
              </a:rPr>
              <a:t>зборів</a:t>
            </a:r>
            <a:r>
              <a:rPr lang="uk-UA" sz="3299" dirty="0">
                <a:solidFill>
                  <a:srgbClr val="031926"/>
                </a:solidFill>
                <a:latin typeface="Open Sans Bold"/>
              </a:rPr>
              <a:t>;</a:t>
            </a:r>
            <a:endParaRPr lang="en-US" sz="3299" dirty="0">
              <a:solidFill>
                <a:srgbClr val="031926"/>
              </a:solidFill>
              <a:latin typeface="Open Sans Bold"/>
            </a:endParaRPr>
          </a:p>
          <a:p>
            <a:pPr algn="just">
              <a:lnSpc>
                <a:spcPts val="4619"/>
              </a:lnSpc>
              <a:spcBef>
                <a:spcPct val="0"/>
              </a:spcBef>
            </a:pPr>
            <a:r>
              <a:rPr lang="en-US" sz="3299" dirty="0">
                <a:solidFill>
                  <a:srgbClr val="031926"/>
                </a:solidFill>
                <a:latin typeface="Open Sans Bold"/>
              </a:rPr>
              <a:t>3. </a:t>
            </a:r>
            <a:r>
              <a:rPr lang="en-US" sz="3299" dirty="0" err="1">
                <a:solidFill>
                  <a:srgbClr val="031926"/>
                </a:solidFill>
                <a:latin typeface="Open Sans Bold"/>
              </a:rPr>
              <a:t>Психолого-педагогічні</a:t>
            </a:r>
            <a:r>
              <a:rPr lang="en-US" sz="3299" dirty="0">
                <a:solidFill>
                  <a:srgbClr val="031926"/>
                </a:solidFill>
                <a:latin typeface="Open Sans Bold"/>
              </a:rPr>
              <a:t> </a:t>
            </a:r>
            <a:r>
              <a:rPr lang="en-US" sz="3299" dirty="0" err="1">
                <a:solidFill>
                  <a:srgbClr val="031926"/>
                </a:solidFill>
                <a:latin typeface="Open Sans Bold"/>
              </a:rPr>
              <a:t>тренінги</a:t>
            </a:r>
            <a:r>
              <a:rPr lang="uk-UA" sz="3299" dirty="0">
                <a:solidFill>
                  <a:srgbClr val="031926"/>
                </a:solidFill>
                <a:latin typeface="Open Sans Bold"/>
              </a:rPr>
              <a:t>;</a:t>
            </a:r>
            <a:endParaRPr lang="en-US" sz="3299" dirty="0">
              <a:solidFill>
                <a:srgbClr val="031926"/>
              </a:solidFill>
              <a:latin typeface="Open Sans Bold"/>
            </a:endParaRPr>
          </a:p>
          <a:p>
            <a:pPr algn="just">
              <a:lnSpc>
                <a:spcPts val="4619"/>
              </a:lnSpc>
              <a:spcBef>
                <a:spcPct val="0"/>
              </a:spcBef>
            </a:pPr>
            <a:r>
              <a:rPr lang="en-US" sz="3299" dirty="0">
                <a:solidFill>
                  <a:srgbClr val="031926"/>
                </a:solidFill>
                <a:latin typeface="Open Sans Bold"/>
              </a:rPr>
              <a:t>4. </a:t>
            </a:r>
            <a:r>
              <a:rPr lang="en-US" sz="3299" dirty="0" err="1">
                <a:solidFill>
                  <a:srgbClr val="031926"/>
                </a:solidFill>
                <a:latin typeface="Open Sans Bold"/>
              </a:rPr>
              <a:t>Участь</a:t>
            </a:r>
            <a:r>
              <a:rPr lang="en-US" sz="3299" dirty="0">
                <a:solidFill>
                  <a:srgbClr val="031926"/>
                </a:solidFill>
                <a:latin typeface="Open Sans Bold"/>
              </a:rPr>
              <a:t> </a:t>
            </a:r>
            <a:r>
              <a:rPr lang="en-US" sz="3299" dirty="0" err="1">
                <a:solidFill>
                  <a:srgbClr val="031926"/>
                </a:solidFill>
                <a:latin typeface="Open Sans Bold"/>
              </a:rPr>
              <a:t>батьків</a:t>
            </a:r>
            <a:r>
              <a:rPr lang="en-US" sz="3299" dirty="0">
                <a:solidFill>
                  <a:srgbClr val="031926"/>
                </a:solidFill>
                <a:latin typeface="Open Sans Bold"/>
              </a:rPr>
              <a:t> у </a:t>
            </a:r>
            <a:r>
              <a:rPr lang="en-US" sz="3299" dirty="0" err="1">
                <a:solidFill>
                  <a:srgbClr val="031926"/>
                </a:solidFill>
                <a:latin typeface="Open Sans Bold"/>
              </a:rPr>
              <a:t>благодійних</a:t>
            </a:r>
            <a:r>
              <a:rPr lang="en-US" sz="3299" dirty="0">
                <a:solidFill>
                  <a:srgbClr val="031926"/>
                </a:solidFill>
                <a:latin typeface="Open Sans Bold"/>
              </a:rPr>
              <a:t> </a:t>
            </a:r>
            <a:r>
              <a:rPr lang="en-US" sz="3299" dirty="0" err="1">
                <a:solidFill>
                  <a:srgbClr val="031926"/>
                </a:solidFill>
                <a:latin typeface="Open Sans Bold"/>
              </a:rPr>
              <a:t>ярмарках</a:t>
            </a:r>
            <a:r>
              <a:rPr lang="en-US" sz="3299" dirty="0">
                <a:solidFill>
                  <a:srgbClr val="031926"/>
                </a:solidFill>
                <a:latin typeface="Open Sans Bold"/>
              </a:rPr>
              <a:t>, </a:t>
            </a:r>
            <a:r>
              <a:rPr lang="en-US" sz="3299" dirty="0" err="1">
                <a:solidFill>
                  <a:srgbClr val="031926"/>
                </a:solidFill>
                <a:latin typeface="Open Sans Bold"/>
              </a:rPr>
              <a:t>акціях</a:t>
            </a:r>
            <a:r>
              <a:rPr lang="en-US" sz="3299" dirty="0">
                <a:solidFill>
                  <a:srgbClr val="031926"/>
                </a:solidFill>
                <a:latin typeface="Open Sans Bold"/>
              </a:rPr>
              <a:t>, </a:t>
            </a:r>
            <a:r>
              <a:rPr lang="en-US" sz="3299" dirty="0" err="1">
                <a:solidFill>
                  <a:srgbClr val="031926"/>
                </a:solidFill>
                <a:latin typeface="Open Sans Bold"/>
              </a:rPr>
              <a:t>волонтерстві</a:t>
            </a:r>
            <a:r>
              <a:rPr lang="uk-UA" sz="3299" dirty="0">
                <a:solidFill>
                  <a:srgbClr val="031926"/>
                </a:solidFill>
                <a:latin typeface="Open Sans Bold"/>
              </a:rPr>
              <a:t>;</a:t>
            </a:r>
            <a:endParaRPr lang="en-US" sz="3299" dirty="0">
              <a:solidFill>
                <a:srgbClr val="031926"/>
              </a:solidFill>
              <a:latin typeface="Open Sans Bold"/>
            </a:endParaRPr>
          </a:p>
          <a:p>
            <a:pPr algn="just">
              <a:lnSpc>
                <a:spcPts val="4619"/>
              </a:lnSpc>
              <a:spcBef>
                <a:spcPct val="0"/>
              </a:spcBef>
            </a:pPr>
            <a:r>
              <a:rPr lang="en-US" sz="3299" dirty="0">
                <a:solidFill>
                  <a:srgbClr val="031926"/>
                </a:solidFill>
                <a:latin typeface="Open Sans Bold"/>
              </a:rPr>
              <a:t>5. </a:t>
            </a:r>
            <a:r>
              <a:rPr lang="en-US" sz="3299" dirty="0" err="1">
                <a:solidFill>
                  <a:srgbClr val="031926"/>
                </a:solidFill>
                <a:latin typeface="Open Sans Bold"/>
              </a:rPr>
              <a:t>Спільне</a:t>
            </a:r>
            <a:r>
              <a:rPr lang="en-US" sz="3299" dirty="0">
                <a:solidFill>
                  <a:srgbClr val="031926"/>
                </a:solidFill>
                <a:latin typeface="Open Sans Bold"/>
              </a:rPr>
              <a:t> </a:t>
            </a:r>
            <a:r>
              <a:rPr lang="en-US" sz="3299" dirty="0" err="1">
                <a:solidFill>
                  <a:srgbClr val="031926"/>
                </a:solidFill>
                <a:latin typeface="Open Sans Bold"/>
              </a:rPr>
              <a:t>проведення</a:t>
            </a:r>
            <a:r>
              <a:rPr lang="en-US" sz="3299" dirty="0">
                <a:solidFill>
                  <a:srgbClr val="031926"/>
                </a:solidFill>
                <a:latin typeface="Open Sans Bold"/>
              </a:rPr>
              <a:t> </a:t>
            </a:r>
            <a:r>
              <a:rPr lang="en-US" sz="3299" dirty="0" err="1">
                <a:solidFill>
                  <a:srgbClr val="031926"/>
                </a:solidFill>
                <a:latin typeface="Open Sans Bold"/>
              </a:rPr>
              <a:t>заходів</a:t>
            </a:r>
            <a:r>
              <a:rPr lang="en-US" sz="3299" dirty="0">
                <a:solidFill>
                  <a:srgbClr val="031926"/>
                </a:solidFill>
                <a:latin typeface="Open Sans Bold"/>
              </a:rPr>
              <a:t> </a:t>
            </a:r>
            <a:r>
              <a:rPr lang="en-US" sz="3299" dirty="0" err="1">
                <a:solidFill>
                  <a:srgbClr val="031926"/>
                </a:solidFill>
                <a:latin typeface="Open Sans Bold"/>
              </a:rPr>
              <a:t>виховної</a:t>
            </a:r>
            <a:r>
              <a:rPr lang="en-US" sz="3299" dirty="0">
                <a:solidFill>
                  <a:srgbClr val="031926"/>
                </a:solidFill>
                <a:latin typeface="Open Sans Bold"/>
              </a:rPr>
              <a:t> </a:t>
            </a:r>
            <a:r>
              <a:rPr lang="en-US" sz="3299" dirty="0" err="1">
                <a:solidFill>
                  <a:srgbClr val="031926"/>
                </a:solidFill>
                <a:latin typeface="Open Sans Bold"/>
              </a:rPr>
              <a:t>роботи</a:t>
            </a:r>
            <a:r>
              <a:rPr lang="uk-UA" sz="3299" dirty="0">
                <a:solidFill>
                  <a:srgbClr val="031926"/>
                </a:solidFill>
                <a:latin typeface="Open Sans Bold"/>
              </a:rPr>
              <a:t>;</a:t>
            </a:r>
            <a:endParaRPr lang="en-US" sz="3299" dirty="0">
              <a:solidFill>
                <a:srgbClr val="031926"/>
              </a:solidFill>
              <a:latin typeface="Open Sans Bold"/>
            </a:endParaRPr>
          </a:p>
          <a:p>
            <a:pPr algn="just">
              <a:lnSpc>
                <a:spcPts val="4619"/>
              </a:lnSpc>
              <a:spcBef>
                <a:spcPct val="0"/>
              </a:spcBef>
            </a:pPr>
            <a:r>
              <a:rPr lang="en-US" sz="3299" dirty="0">
                <a:solidFill>
                  <a:srgbClr val="031926"/>
                </a:solidFill>
                <a:latin typeface="Open Sans Bold"/>
              </a:rPr>
              <a:t>6. </a:t>
            </a:r>
            <a:r>
              <a:rPr lang="en-US" sz="3299" dirty="0" err="1">
                <a:solidFill>
                  <a:srgbClr val="031926"/>
                </a:solidFill>
                <a:latin typeface="Open Sans Bold"/>
              </a:rPr>
              <a:t>Залучення</a:t>
            </a:r>
            <a:r>
              <a:rPr lang="en-US" sz="3299" dirty="0">
                <a:solidFill>
                  <a:srgbClr val="031926"/>
                </a:solidFill>
                <a:latin typeface="Open Sans Bold"/>
              </a:rPr>
              <a:t> </a:t>
            </a:r>
            <a:r>
              <a:rPr lang="en-US" sz="3299" dirty="0" err="1">
                <a:solidFill>
                  <a:srgbClr val="031926"/>
                </a:solidFill>
                <a:latin typeface="Open Sans Bold"/>
              </a:rPr>
              <a:t>батьків</a:t>
            </a:r>
            <a:r>
              <a:rPr lang="en-US" sz="3299" dirty="0">
                <a:solidFill>
                  <a:srgbClr val="031926"/>
                </a:solidFill>
                <a:latin typeface="Open Sans Bold"/>
              </a:rPr>
              <a:t> </a:t>
            </a:r>
            <a:r>
              <a:rPr lang="en-US" sz="3299" dirty="0" err="1">
                <a:solidFill>
                  <a:srgbClr val="031926"/>
                </a:solidFill>
                <a:latin typeface="Open Sans Bold"/>
              </a:rPr>
              <a:t>до</a:t>
            </a:r>
            <a:r>
              <a:rPr lang="en-US" sz="3299" dirty="0">
                <a:solidFill>
                  <a:srgbClr val="031926"/>
                </a:solidFill>
                <a:latin typeface="Open Sans Bold"/>
              </a:rPr>
              <a:t> </a:t>
            </a:r>
            <a:r>
              <a:rPr lang="en-US" sz="3299" dirty="0" err="1">
                <a:solidFill>
                  <a:srgbClr val="031926"/>
                </a:solidFill>
                <a:latin typeface="Open Sans Bold"/>
              </a:rPr>
              <a:t>благоустрою</a:t>
            </a:r>
            <a:r>
              <a:rPr lang="en-US" sz="3299" dirty="0">
                <a:solidFill>
                  <a:srgbClr val="031926"/>
                </a:solidFill>
                <a:latin typeface="Open Sans Bold"/>
              </a:rPr>
              <a:t> </a:t>
            </a:r>
            <a:r>
              <a:rPr lang="en-US" sz="3299" dirty="0" err="1">
                <a:solidFill>
                  <a:srgbClr val="031926"/>
                </a:solidFill>
                <a:latin typeface="Open Sans Bold"/>
              </a:rPr>
              <a:t>території</a:t>
            </a:r>
            <a:r>
              <a:rPr lang="uk-UA" sz="3299" dirty="0">
                <a:solidFill>
                  <a:srgbClr val="031926"/>
                </a:solidFill>
                <a:latin typeface="Open Sans Bold"/>
              </a:rPr>
              <a:t>;</a:t>
            </a:r>
            <a:endParaRPr lang="en-US" sz="3299" dirty="0">
              <a:solidFill>
                <a:srgbClr val="031926"/>
              </a:solidFill>
              <a:latin typeface="Open Sans Bold"/>
            </a:endParaRPr>
          </a:p>
          <a:p>
            <a:pPr algn="just">
              <a:lnSpc>
                <a:spcPts val="4619"/>
              </a:lnSpc>
              <a:spcBef>
                <a:spcPct val="0"/>
              </a:spcBef>
            </a:pPr>
            <a:r>
              <a:rPr lang="en-US" sz="3299" dirty="0">
                <a:solidFill>
                  <a:srgbClr val="031926"/>
                </a:solidFill>
                <a:latin typeface="Open Sans Bold"/>
              </a:rPr>
              <a:t>7. </a:t>
            </a:r>
            <a:r>
              <a:rPr lang="en-US" sz="3299" dirty="0" err="1">
                <a:solidFill>
                  <a:srgbClr val="031926"/>
                </a:solidFill>
                <a:latin typeface="Open Sans Bold"/>
              </a:rPr>
              <a:t>Воркшопи</a:t>
            </a:r>
            <a:r>
              <a:rPr lang="en-US" sz="3299" dirty="0">
                <a:solidFill>
                  <a:srgbClr val="031926"/>
                </a:solidFill>
                <a:latin typeface="Open Sans Bold"/>
              </a:rPr>
              <a:t> </a:t>
            </a:r>
            <a:r>
              <a:rPr lang="en-US" sz="3299" dirty="0" err="1">
                <a:solidFill>
                  <a:srgbClr val="031926"/>
                </a:solidFill>
                <a:latin typeface="Open Sans Bold"/>
              </a:rPr>
              <a:t>для</a:t>
            </a:r>
            <a:r>
              <a:rPr lang="en-US" sz="3299" dirty="0">
                <a:solidFill>
                  <a:srgbClr val="031926"/>
                </a:solidFill>
                <a:latin typeface="Open Sans Bold"/>
              </a:rPr>
              <a:t> </a:t>
            </a:r>
            <a:r>
              <a:rPr lang="en-US" sz="3299" dirty="0" err="1">
                <a:solidFill>
                  <a:srgbClr val="031926"/>
                </a:solidFill>
                <a:latin typeface="Open Sans Bold"/>
              </a:rPr>
              <a:t>батьків</a:t>
            </a:r>
            <a:r>
              <a:rPr lang="en-US" sz="3299" dirty="0">
                <a:solidFill>
                  <a:srgbClr val="031926"/>
                </a:solidFill>
                <a:latin typeface="Open Sans Bold"/>
              </a:rPr>
              <a:t> з </a:t>
            </a:r>
            <a:r>
              <a:rPr lang="en-US" sz="3299" dirty="0" err="1">
                <a:solidFill>
                  <a:srgbClr val="031926"/>
                </a:solidFill>
                <a:latin typeface="Open Sans Bold"/>
              </a:rPr>
              <a:t>питань</a:t>
            </a:r>
            <a:r>
              <a:rPr lang="en-US" sz="3299" dirty="0">
                <a:solidFill>
                  <a:srgbClr val="031926"/>
                </a:solidFill>
                <a:latin typeface="Open Sans Bold"/>
              </a:rPr>
              <a:t> </a:t>
            </a:r>
            <a:r>
              <a:rPr lang="en-US" sz="3299" dirty="0" err="1">
                <a:solidFill>
                  <a:srgbClr val="031926"/>
                </a:solidFill>
                <a:latin typeface="Open Sans Bold"/>
              </a:rPr>
              <a:t>попередження</a:t>
            </a:r>
            <a:r>
              <a:rPr lang="en-US" sz="3299" dirty="0">
                <a:solidFill>
                  <a:srgbClr val="031926"/>
                </a:solidFill>
                <a:latin typeface="Open Sans Bold"/>
              </a:rPr>
              <a:t> </a:t>
            </a:r>
            <a:r>
              <a:rPr lang="en-US" sz="3299" dirty="0" err="1">
                <a:solidFill>
                  <a:srgbClr val="031926"/>
                </a:solidFill>
                <a:latin typeface="Open Sans Bold"/>
              </a:rPr>
              <a:t>дитячого</a:t>
            </a:r>
            <a:r>
              <a:rPr lang="en-US" sz="3299" dirty="0">
                <a:solidFill>
                  <a:srgbClr val="031926"/>
                </a:solidFill>
                <a:latin typeface="Open Sans Bold"/>
              </a:rPr>
              <a:t> </a:t>
            </a:r>
            <a:r>
              <a:rPr lang="en-US" sz="3299" dirty="0" err="1">
                <a:solidFill>
                  <a:srgbClr val="031926"/>
                </a:solidFill>
                <a:latin typeface="Open Sans Bold"/>
              </a:rPr>
              <a:t>травматизму</a:t>
            </a:r>
            <a:r>
              <a:rPr lang="en-US" sz="3299" dirty="0">
                <a:solidFill>
                  <a:srgbClr val="031926"/>
                </a:solidFill>
                <a:latin typeface="Open Sans Bold"/>
              </a:rPr>
              <a:t>, </a:t>
            </a:r>
            <a:r>
              <a:rPr lang="en-US" sz="3299" dirty="0" err="1">
                <a:solidFill>
                  <a:srgbClr val="031926"/>
                </a:solidFill>
                <a:latin typeface="Open Sans Bold"/>
              </a:rPr>
              <a:t>правил</a:t>
            </a:r>
            <a:r>
              <a:rPr lang="en-US" sz="3299" dirty="0">
                <a:solidFill>
                  <a:srgbClr val="031926"/>
                </a:solidFill>
                <a:latin typeface="Open Sans Bold"/>
              </a:rPr>
              <a:t> </a:t>
            </a:r>
            <a:r>
              <a:rPr lang="en-US" sz="3299" dirty="0" err="1">
                <a:solidFill>
                  <a:srgbClr val="031926"/>
                </a:solidFill>
                <a:latin typeface="Open Sans Bold"/>
              </a:rPr>
              <a:t>поведінки</a:t>
            </a:r>
            <a:r>
              <a:rPr lang="en-US" sz="3299" dirty="0">
                <a:solidFill>
                  <a:srgbClr val="031926"/>
                </a:solidFill>
                <a:latin typeface="Open Sans Bold"/>
              </a:rPr>
              <a:t> </a:t>
            </a:r>
            <a:r>
              <a:rPr lang="en-US" sz="3299" dirty="0" err="1">
                <a:solidFill>
                  <a:srgbClr val="031926"/>
                </a:solidFill>
                <a:latin typeface="Open Sans Bold"/>
              </a:rPr>
              <a:t>на</a:t>
            </a:r>
            <a:r>
              <a:rPr lang="en-US" sz="3299" dirty="0">
                <a:solidFill>
                  <a:srgbClr val="031926"/>
                </a:solidFill>
                <a:latin typeface="Open Sans Bold"/>
              </a:rPr>
              <a:t> </a:t>
            </a:r>
            <a:r>
              <a:rPr lang="en-US" sz="3299" dirty="0" err="1">
                <a:solidFill>
                  <a:srgbClr val="031926"/>
                </a:solidFill>
                <a:latin typeface="Open Sans Bold"/>
              </a:rPr>
              <a:t>вулиці</a:t>
            </a:r>
            <a:r>
              <a:rPr lang="en-US" sz="3299" dirty="0">
                <a:solidFill>
                  <a:srgbClr val="031926"/>
                </a:solidFill>
                <a:latin typeface="Open Sans Bold"/>
              </a:rPr>
              <a:t>, </a:t>
            </a:r>
            <a:r>
              <a:rPr lang="en-US" sz="3299" dirty="0" err="1">
                <a:solidFill>
                  <a:srgbClr val="031926"/>
                </a:solidFill>
                <a:latin typeface="Open Sans Bold"/>
              </a:rPr>
              <a:t>біля</a:t>
            </a:r>
            <a:r>
              <a:rPr lang="en-US" sz="3299" dirty="0">
                <a:solidFill>
                  <a:srgbClr val="031926"/>
                </a:solidFill>
                <a:latin typeface="Open Sans Bold"/>
              </a:rPr>
              <a:t> </a:t>
            </a:r>
            <a:r>
              <a:rPr lang="en-US" sz="3299" dirty="0" err="1">
                <a:solidFill>
                  <a:srgbClr val="031926"/>
                </a:solidFill>
                <a:latin typeface="Open Sans Bold"/>
              </a:rPr>
              <a:t>водойм</a:t>
            </a:r>
            <a:r>
              <a:rPr lang="en-US" sz="3299" dirty="0">
                <a:solidFill>
                  <a:srgbClr val="031926"/>
                </a:solidFill>
                <a:latin typeface="Open Sans Bold"/>
              </a:rPr>
              <a:t>, з </a:t>
            </a:r>
            <a:r>
              <a:rPr lang="en-US" sz="3299" dirty="0" err="1">
                <a:solidFill>
                  <a:srgbClr val="031926"/>
                </a:solidFill>
                <a:latin typeface="Open Sans Bold"/>
              </a:rPr>
              <a:t>електроприладами</a:t>
            </a:r>
            <a:r>
              <a:rPr lang="en-US" sz="3299" dirty="0">
                <a:solidFill>
                  <a:srgbClr val="031926"/>
                </a:solidFill>
                <a:latin typeface="Open Sans Bold"/>
              </a:rPr>
              <a:t>, </a:t>
            </a:r>
            <a:r>
              <a:rPr lang="en-US" sz="3299" dirty="0" err="1">
                <a:solidFill>
                  <a:srgbClr val="031926"/>
                </a:solidFill>
                <a:latin typeface="Open Sans Bold"/>
              </a:rPr>
              <a:t>безпеки</a:t>
            </a:r>
            <a:r>
              <a:rPr lang="en-US" sz="3299" dirty="0">
                <a:solidFill>
                  <a:srgbClr val="031926"/>
                </a:solidFill>
                <a:latin typeface="Open Sans Bold"/>
              </a:rPr>
              <a:t> </a:t>
            </a:r>
            <a:r>
              <a:rPr lang="en-US" sz="3299" dirty="0" err="1">
                <a:solidFill>
                  <a:srgbClr val="031926"/>
                </a:solidFill>
                <a:latin typeface="Open Sans Bold"/>
              </a:rPr>
              <a:t>життя</a:t>
            </a:r>
            <a:r>
              <a:rPr lang="en-US" sz="3299" dirty="0">
                <a:solidFill>
                  <a:srgbClr val="031926"/>
                </a:solidFill>
                <a:latin typeface="Open Sans Bold"/>
              </a:rPr>
              <a:t> в </a:t>
            </a:r>
            <a:r>
              <a:rPr lang="en-US" sz="3299" dirty="0" err="1">
                <a:solidFill>
                  <a:srgbClr val="031926"/>
                </a:solidFill>
                <a:latin typeface="Open Sans Bold"/>
              </a:rPr>
              <a:t>період</a:t>
            </a:r>
            <a:r>
              <a:rPr lang="en-US" sz="3299" dirty="0">
                <a:solidFill>
                  <a:srgbClr val="031926"/>
                </a:solidFill>
                <a:latin typeface="Open Sans Bold"/>
              </a:rPr>
              <a:t> </a:t>
            </a:r>
            <a:r>
              <a:rPr lang="en-US" sz="3299" dirty="0" err="1">
                <a:solidFill>
                  <a:srgbClr val="031926"/>
                </a:solidFill>
                <a:latin typeface="Open Sans Bold"/>
              </a:rPr>
              <a:t>військового</a:t>
            </a:r>
            <a:r>
              <a:rPr lang="en-US" sz="3299" dirty="0">
                <a:solidFill>
                  <a:srgbClr val="031926"/>
                </a:solidFill>
                <a:latin typeface="Open Sans Bold"/>
              </a:rPr>
              <a:t> </a:t>
            </a:r>
            <a:r>
              <a:rPr lang="en-US" sz="3299" dirty="0" err="1">
                <a:solidFill>
                  <a:srgbClr val="031926"/>
                </a:solidFill>
                <a:latin typeface="Open Sans Bold"/>
              </a:rPr>
              <a:t>стану</a:t>
            </a:r>
            <a:r>
              <a:rPr lang="en-US" sz="3299" dirty="0">
                <a:solidFill>
                  <a:srgbClr val="031926"/>
                </a:solidFill>
                <a:latin typeface="Open Sans Bold"/>
              </a:rPr>
              <a:t>.</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Freeform 2"/>
          <p:cNvSpPr/>
          <p:nvPr/>
        </p:nvSpPr>
        <p:spPr>
          <a:xfrm rot="5400000">
            <a:off x="-4915884" y="2921668"/>
            <a:ext cx="7365332" cy="7365332"/>
          </a:xfrm>
          <a:custGeom>
            <a:avLst/>
            <a:gdLst/>
            <a:ahLst/>
            <a:cxnLst/>
            <a:rect l="l" t="t" r="r" b="b"/>
            <a:pathLst>
              <a:path w="7365332" h="7365332">
                <a:moveTo>
                  <a:pt x="0" y="0"/>
                </a:moveTo>
                <a:lnTo>
                  <a:pt x="7365332" y="0"/>
                </a:lnTo>
                <a:lnTo>
                  <a:pt x="7365332" y="7365332"/>
                </a:lnTo>
                <a:lnTo>
                  <a:pt x="0" y="73653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068263" y="-1885412"/>
            <a:ext cx="5281236" cy="5281236"/>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50211"/>
              </a:solidFill>
              <a:prstDash val="solid"/>
              <a:miter/>
            </a:ln>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08857" y="159576"/>
            <a:ext cx="3444088" cy="344408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00AC"/>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930901" y="1881620"/>
            <a:ext cx="1639685" cy="1639685"/>
          </a:xfrm>
          <a:custGeom>
            <a:avLst/>
            <a:gdLst/>
            <a:ahLst/>
            <a:cxnLst/>
            <a:rect l="l" t="t" r="r" b="b"/>
            <a:pathLst>
              <a:path w="1639685" h="1639685">
                <a:moveTo>
                  <a:pt x="0" y="0"/>
                </a:moveTo>
                <a:lnTo>
                  <a:pt x="1639685" y="0"/>
                </a:lnTo>
                <a:lnTo>
                  <a:pt x="1639685" y="1639685"/>
                </a:lnTo>
                <a:lnTo>
                  <a:pt x="0" y="16396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10"/>
          <p:cNvSpPr txBox="1"/>
          <p:nvPr/>
        </p:nvSpPr>
        <p:spPr>
          <a:xfrm>
            <a:off x="4206932" y="163966"/>
            <a:ext cx="12697710" cy="1643743"/>
          </a:xfrm>
          <a:prstGeom prst="rect">
            <a:avLst/>
          </a:prstGeom>
        </p:spPr>
        <p:txBody>
          <a:bodyPr lIns="0" tIns="0" rIns="0" bIns="0" rtlCol="0" anchor="t">
            <a:spAutoFit/>
          </a:bodyPr>
          <a:lstStyle/>
          <a:p>
            <a:pPr algn="ctr">
              <a:lnSpc>
                <a:spcPts val="6610"/>
              </a:lnSpc>
            </a:pPr>
            <a:r>
              <a:rPr lang="en-US" sz="4721">
                <a:solidFill>
                  <a:srgbClr val="004AAD"/>
                </a:solidFill>
                <a:latin typeface="PT Serif Bold"/>
              </a:rPr>
              <a:t>Стан охорони праці та безпеки життєдіяльності</a:t>
            </a:r>
          </a:p>
        </p:txBody>
      </p:sp>
      <p:sp>
        <p:nvSpPr>
          <p:cNvPr id="11" name="TextBox 11"/>
          <p:cNvSpPr txBox="1"/>
          <p:nvPr/>
        </p:nvSpPr>
        <p:spPr>
          <a:xfrm>
            <a:off x="3570586" y="2663363"/>
            <a:ext cx="13606355" cy="5926879"/>
          </a:xfrm>
          <a:prstGeom prst="rect">
            <a:avLst/>
          </a:prstGeom>
        </p:spPr>
        <p:txBody>
          <a:bodyPr lIns="0" tIns="0" rIns="0" bIns="0" rtlCol="0" anchor="t">
            <a:spAutoFit/>
          </a:bodyPr>
          <a:lstStyle/>
          <a:p>
            <a:pPr algn="just">
              <a:lnSpc>
                <a:spcPts val="2939"/>
              </a:lnSpc>
              <a:spcBef>
                <a:spcPct val="0"/>
              </a:spcBef>
            </a:pPr>
            <a:r>
              <a:rPr lang="uk-UA" sz="2099" dirty="0">
                <a:solidFill>
                  <a:srgbClr val="031926"/>
                </a:solidFill>
                <a:latin typeface="Open Sans Bold"/>
              </a:rPr>
              <a:t>	</a:t>
            </a:r>
            <a:r>
              <a:rPr lang="en-US" sz="2099" dirty="0" err="1">
                <a:solidFill>
                  <a:srgbClr val="031926"/>
                </a:solidFill>
                <a:latin typeface="Open Sans Bold"/>
              </a:rPr>
              <a:t>Робота</a:t>
            </a:r>
            <a:r>
              <a:rPr lang="en-US" sz="2099" dirty="0">
                <a:solidFill>
                  <a:srgbClr val="031926"/>
                </a:solidFill>
                <a:latin typeface="Open Sans Bold"/>
              </a:rPr>
              <a:t> з </a:t>
            </a:r>
            <a:r>
              <a:rPr lang="en-US" sz="2099" dirty="0" err="1">
                <a:solidFill>
                  <a:srgbClr val="031926"/>
                </a:solidFill>
                <a:latin typeface="Open Sans Bold"/>
              </a:rPr>
              <a:t>охорони</a:t>
            </a:r>
            <a:r>
              <a:rPr lang="en-US" sz="2099" dirty="0">
                <a:solidFill>
                  <a:srgbClr val="031926"/>
                </a:solidFill>
                <a:latin typeface="Open Sans Bold"/>
              </a:rPr>
              <a:t> </a:t>
            </a:r>
            <a:r>
              <a:rPr lang="en-US" sz="2099" dirty="0" err="1">
                <a:solidFill>
                  <a:srgbClr val="031926"/>
                </a:solidFill>
                <a:latin typeface="Open Sans Bold"/>
              </a:rPr>
              <a:t>праці</a:t>
            </a:r>
            <a:r>
              <a:rPr lang="en-US" sz="2099" dirty="0">
                <a:solidFill>
                  <a:srgbClr val="031926"/>
                </a:solidFill>
                <a:latin typeface="Open Sans Bold"/>
              </a:rPr>
              <a:t>, </a:t>
            </a:r>
            <a:r>
              <a:rPr lang="en-US" sz="2099" dirty="0" err="1">
                <a:solidFill>
                  <a:srgbClr val="031926"/>
                </a:solidFill>
                <a:latin typeface="Open Sans Bold"/>
              </a:rPr>
              <a:t>безпеки</a:t>
            </a:r>
            <a:r>
              <a:rPr lang="en-US" sz="2099" dirty="0">
                <a:solidFill>
                  <a:srgbClr val="031926"/>
                </a:solidFill>
                <a:latin typeface="Open Sans Bold"/>
              </a:rPr>
              <a:t> </a:t>
            </a:r>
            <a:r>
              <a:rPr lang="en-US" sz="2099" dirty="0" err="1">
                <a:solidFill>
                  <a:srgbClr val="031926"/>
                </a:solidFill>
                <a:latin typeface="Open Sans Bold"/>
              </a:rPr>
              <a:t>життєдіяльності</a:t>
            </a:r>
            <a:r>
              <a:rPr lang="en-US" sz="2099" dirty="0">
                <a:solidFill>
                  <a:srgbClr val="031926"/>
                </a:solidFill>
                <a:latin typeface="Open Sans Bold"/>
              </a:rPr>
              <a:t>, </a:t>
            </a:r>
            <a:r>
              <a:rPr lang="en-US" sz="2099" dirty="0" err="1">
                <a:solidFill>
                  <a:srgbClr val="031926"/>
                </a:solidFill>
                <a:latin typeface="Open Sans Bold"/>
              </a:rPr>
              <a:t>виробничої</a:t>
            </a:r>
            <a:r>
              <a:rPr lang="en-US" sz="2099" dirty="0">
                <a:solidFill>
                  <a:srgbClr val="031926"/>
                </a:solidFill>
                <a:latin typeface="Open Sans Bold"/>
              </a:rPr>
              <a:t> </a:t>
            </a:r>
            <a:r>
              <a:rPr lang="en-US" sz="2099" dirty="0" err="1">
                <a:solidFill>
                  <a:srgbClr val="031926"/>
                </a:solidFill>
                <a:latin typeface="Open Sans Bold"/>
              </a:rPr>
              <a:t>санітарії</a:t>
            </a:r>
            <a:r>
              <a:rPr lang="en-US" sz="2099" dirty="0">
                <a:solidFill>
                  <a:srgbClr val="031926"/>
                </a:solidFill>
                <a:latin typeface="Open Sans Bold"/>
              </a:rPr>
              <a:t>, </a:t>
            </a:r>
            <a:r>
              <a:rPr lang="en-US" sz="2099" dirty="0" err="1">
                <a:solidFill>
                  <a:srgbClr val="031926"/>
                </a:solidFill>
                <a:latin typeface="Open Sans Bold"/>
              </a:rPr>
              <a:t>профілактики</a:t>
            </a:r>
            <a:r>
              <a:rPr lang="en-US" sz="2099" dirty="0">
                <a:solidFill>
                  <a:srgbClr val="031926"/>
                </a:solidFill>
                <a:latin typeface="Open Sans Bold"/>
              </a:rPr>
              <a:t> </a:t>
            </a:r>
            <a:r>
              <a:rPr lang="en-US" sz="2099" dirty="0" err="1">
                <a:solidFill>
                  <a:srgbClr val="031926"/>
                </a:solidFill>
                <a:latin typeface="Open Sans Bold"/>
              </a:rPr>
              <a:t>травматизму</a:t>
            </a:r>
            <a:r>
              <a:rPr lang="en-US" sz="2099" dirty="0">
                <a:solidFill>
                  <a:srgbClr val="031926"/>
                </a:solidFill>
                <a:latin typeface="Open Sans Bold"/>
              </a:rPr>
              <a:t> </a:t>
            </a:r>
            <a:r>
              <a:rPr lang="en-US" sz="2099" dirty="0" err="1">
                <a:solidFill>
                  <a:srgbClr val="031926"/>
                </a:solidFill>
                <a:latin typeface="Open Sans Bold"/>
              </a:rPr>
              <a:t>дітей</a:t>
            </a:r>
            <a:r>
              <a:rPr lang="en-US" sz="2099" dirty="0">
                <a:solidFill>
                  <a:srgbClr val="031926"/>
                </a:solidFill>
                <a:latin typeface="Open Sans Bold"/>
              </a:rPr>
              <a:t> у </a:t>
            </a:r>
            <a:r>
              <a:rPr lang="en-US" sz="2099" dirty="0" err="1">
                <a:solidFill>
                  <a:srgbClr val="031926"/>
                </a:solidFill>
                <a:latin typeface="Open Sans Bold"/>
              </a:rPr>
              <a:t>побуті</a:t>
            </a:r>
            <a:r>
              <a:rPr lang="en-US" sz="2099" dirty="0">
                <a:solidFill>
                  <a:srgbClr val="031926"/>
                </a:solidFill>
                <a:latin typeface="Open Sans Bold"/>
              </a:rPr>
              <a:t> </a:t>
            </a:r>
            <a:r>
              <a:rPr lang="en-US" sz="2099" dirty="0" err="1">
                <a:solidFill>
                  <a:srgbClr val="031926"/>
                </a:solidFill>
                <a:latin typeface="Open Sans Bold"/>
              </a:rPr>
              <a:t>та</a:t>
            </a:r>
            <a:r>
              <a:rPr lang="en-US" sz="2099" dirty="0">
                <a:solidFill>
                  <a:srgbClr val="031926"/>
                </a:solidFill>
                <a:latin typeface="Open Sans Bold"/>
              </a:rPr>
              <a:t> </a:t>
            </a:r>
            <a:r>
              <a:rPr lang="en-US" sz="2099" dirty="0" err="1">
                <a:solidFill>
                  <a:srgbClr val="031926"/>
                </a:solidFill>
                <a:latin typeface="Open Sans Bold"/>
              </a:rPr>
              <a:t>під</a:t>
            </a:r>
            <a:r>
              <a:rPr lang="en-US" sz="2099" dirty="0">
                <a:solidFill>
                  <a:srgbClr val="031926"/>
                </a:solidFill>
                <a:latin typeface="Open Sans Bold"/>
              </a:rPr>
              <a:t> </a:t>
            </a:r>
            <a:r>
              <a:rPr lang="en-US" sz="2099" dirty="0" err="1">
                <a:solidFill>
                  <a:srgbClr val="031926"/>
                </a:solidFill>
                <a:latin typeface="Open Sans Bold"/>
              </a:rPr>
              <a:t>час</a:t>
            </a:r>
            <a:r>
              <a:rPr lang="en-US" sz="2099" dirty="0">
                <a:solidFill>
                  <a:srgbClr val="031926"/>
                </a:solidFill>
                <a:latin typeface="Open Sans Bold"/>
              </a:rPr>
              <a:t> </a:t>
            </a:r>
            <a:r>
              <a:rPr lang="en-US" sz="2099" dirty="0" err="1">
                <a:solidFill>
                  <a:srgbClr val="031926"/>
                </a:solidFill>
                <a:latin typeface="Open Sans Bold"/>
              </a:rPr>
              <a:t>навчально-виховного</a:t>
            </a:r>
            <a:r>
              <a:rPr lang="en-US" sz="2099" dirty="0">
                <a:solidFill>
                  <a:srgbClr val="031926"/>
                </a:solidFill>
                <a:latin typeface="Open Sans Bold"/>
              </a:rPr>
              <a:t> </a:t>
            </a:r>
            <a:r>
              <a:rPr lang="en-US" sz="2099" dirty="0" err="1">
                <a:solidFill>
                  <a:srgbClr val="031926"/>
                </a:solidFill>
                <a:latin typeface="Open Sans Bold"/>
              </a:rPr>
              <a:t>процесу</a:t>
            </a:r>
            <a:r>
              <a:rPr lang="en-US" sz="2099" dirty="0">
                <a:solidFill>
                  <a:srgbClr val="031926"/>
                </a:solidFill>
                <a:latin typeface="Open Sans Bold"/>
              </a:rPr>
              <a:t> </a:t>
            </a:r>
            <a:r>
              <a:rPr lang="en-US" sz="2099" dirty="0" err="1">
                <a:solidFill>
                  <a:srgbClr val="031926"/>
                </a:solidFill>
                <a:latin typeface="Open Sans Bold"/>
              </a:rPr>
              <a:t>визначається</a:t>
            </a:r>
            <a:r>
              <a:rPr lang="en-US" sz="2099" dirty="0">
                <a:solidFill>
                  <a:srgbClr val="031926"/>
                </a:solidFill>
                <a:latin typeface="Open Sans Bold"/>
              </a:rPr>
              <a:t> в </a:t>
            </a:r>
            <a:r>
              <a:rPr lang="en-US" sz="2099" dirty="0" err="1">
                <a:solidFill>
                  <a:srgbClr val="031926"/>
                </a:solidFill>
                <a:latin typeface="Open Sans Bold"/>
              </a:rPr>
              <a:t>діяльності</a:t>
            </a:r>
            <a:r>
              <a:rPr lang="en-US" sz="2099" dirty="0">
                <a:solidFill>
                  <a:srgbClr val="031926"/>
                </a:solidFill>
                <a:latin typeface="Open Sans Bold"/>
              </a:rPr>
              <a:t> </a:t>
            </a:r>
            <a:r>
              <a:rPr lang="en-US" sz="2099" dirty="0" err="1">
                <a:solidFill>
                  <a:srgbClr val="031926"/>
                </a:solidFill>
                <a:latin typeface="Open Sans Bold"/>
              </a:rPr>
              <a:t>педколективу</a:t>
            </a:r>
            <a:r>
              <a:rPr lang="en-US" sz="2099" dirty="0">
                <a:solidFill>
                  <a:srgbClr val="031926"/>
                </a:solidFill>
                <a:latin typeface="Open Sans Bold"/>
              </a:rPr>
              <a:t> </a:t>
            </a:r>
            <a:r>
              <a:rPr lang="en-US" sz="2099" dirty="0" err="1">
                <a:solidFill>
                  <a:srgbClr val="031926"/>
                </a:solidFill>
                <a:latin typeface="Open Sans Bold"/>
              </a:rPr>
              <a:t>як</a:t>
            </a:r>
            <a:r>
              <a:rPr lang="en-US" sz="2099" dirty="0">
                <a:solidFill>
                  <a:srgbClr val="031926"/>
                </a:solidFill>
                <a:latin typeface="Open Sans Bold"/>
              </a:rPr>
              <a:t> </a:t>
            </a:r>
            <a:r>
              <a:rPr lang="en-US" sz="2099" dirty="0" err="1">
                <a:solidFill>
                  <a:srgbClr val="031926"/>
                </a:solidFill>
                <a:latin typeface="Open Sans Bold"/>
              </a:rPr>
              <a:t>одна</a:t>
            </a:r>
            <a:r>
              <a:rPr lang="en-US" sz="2099" dirty="0">
                <a:solidFill>
                  <a:srgbClr val="031926"/>
                </a:solidFill>
                <a:latin typeface="Open Sans Bold"/>
              </a:rPr>
              <a:t> з </a:t>
            </a:r>
            <a:r>
              <a:rPr lang="en-US" sz="2099" dirty="0" err="1">
                <a:solidFill>
                  <a:srgbClr val="031926"/>
                </a:solidFill>
                <a:latin typeface="Open Sans Bold"/>
              </a:rPr>
              <a:t>пріоритетних</a:t>
            </a:r>
            <a:r>
              <a:rPr lang="en-US" sz="2099" dirty="0">
                <a:solidFill>
                  <a:srgbClr val="031926"/>
                </a:solidFill>
                <a:latin typeface="Open Sans Bold"/>
              </a:rPr>
              <a:t> і </a:t>
            </a:r>
            <a:r>
              <a:rPr lang="en-US" sz="2099" dirty="0" err="1">
                <a:solidFill>
                  <a:srgbClr val="031926"/>
                </a:solidFill>
                <a:latin typeface="Open Sans Bold"/>
              </a:rPr>
              <a:t>проводиться</a:t>
            </a:r>
            <a:r>
              <a:rPr lang="en-US" sz="2099" dirty="0">
                <a:solidFill>
                  <a:srgbClr val="031926"/>
                </a:solidFill>
                <a:latin typeface="Open Sans Bold"/>
              </a:rPr>
              <a:t> </a:t>
            </a:r>
            <a:r>
              <a:rPr lang="en-US" sz="2099" dirty="0" err="1">
                <a:solidFill>
                  <a:srgbClr val="031926"/>
                </a:solidFill>
                <a:latin typeface="Open Sans Bold"/>
              </a:rPr>
              <a:t>відповідно</a:t>
            </a:r>
            <a:r>
              <a:rPr lang="en-US" sz="2099" dirty="0">
                <a:solidFill>
                  <a:srgbClr val="031926"/>
                </a:solidFill>
                <a:latin typeface="Open Sans Bold"/>
              </a:rPr>
              <a:t> </a:t>
            </a:r>
            <a:r>
              <a:rPr lang="en-US" sz="2099" dirty="0" err="1">
                <a:solidFill>
                  <a:srgbClr val="031926"/>
                </a:solidFill>
                <a:latin typeface="Open Sans Bold"/>
              </a:rPr>
              <a:t>до</a:t>
            </a:r>
            <a:r>
              <a:rPr lang="en-US" sz="2099" dirty="0">
                <a:solidFill>
                  <a:srgbClr val="031926"/>
                </a:solidFill>
                <a:latin typeface="Open Sans Bold"/>
              </a:rPr>
              <a:t> </a:t>
            </a:r>
            <a:r>
              <a:rPr lang="en-US" sz="2099" dirty="0" err="1">
                <a:solidFill>
                  <a:srgbClr val="031926"/>
                </a:solidFill>
                <a:latin typeface="Open Sans Bold"/>
              </a:rPr>
              <a:t>Законів</a:t>
            </a:r>
            <a:r>
              <a:rPr lang="en-US" sz="2099" dirty="0">
                <a:solidFill>
                  <a:srgbClr val="031926"/>
                </a:solidFill>
                <a:latin typeface="Open Sans Bold"/>
              </a:rPr>
              <a:t> </a:t>
            </a:r>
            <a:r>
              <a:rPr lang="en-US" sz="2099" dirty="0" err="1">
                <a:solidFill>
                  <a:srgbClr val="031926"/>
                </a:solidFill>
                <a:latin typeface="Open Sans Bold"/>
              </a:rPr>
              <a:t>України</a:t>
            </a:r>
            <a:r>
              <a:rPr lang="en-US" sz="2099" dirty="0">
                <a:solidFill>
                  <a:srgbClr val="031926"/>
                </a:solidFill>
                <a:latin typeface="Open Sans Bold"/>
              </a:rPr>
              <a:t> «</a:t>
            </a:r>
            <a:r>
              <a:rPr lang="en-US" sz="2099" dirty="0" err="1">
                <a:solidFill>
                  <a:srgbClr val="031926"/>
                </a:solidFill>
                <a:latin typeface="Open Sans Bold"/>
              </a:rPr>
              <a:t>Про</a:t>
            </a:r>
            <a:r>
              <a:rPr lang="en-US" sz="2099" dirty="0">
                <a:solidFill>
                  <a:srgbClr val="031926"/>
                </a:solidFill>
                <a:latin typeface="Open Sans Bold"/>
              </a:rPr>
              <a:t> </a:t>
            </a:r>
            <a:r>
              <a:rPr lang="en-US" sz="2099" dirty="0" err="1">
                <a:solidFill>
                  <a:srgbClr val="031926"/>
                </a:solidFill>
                <a:latin typeface="Open Sans Bold"/>
              </a:rPr>
              <a:t>охорону</a:t>
            </a:r>
            <a:r>
              <a:rPr lang="en-US" sz="2099" dirty="0">
                <a:solidFill>
                  <a:srgbClr val="031926"/>
                </a:solidFill>
                <a:latin typeface="Open Sans Bold"/>
              </a:rPr>
              <a:t> </a:t>
            </a:r>
            <a:r>
              <a:rPr lang="en-US" sz="2099" dirty="0" err="1">
                <a:solidFill>
                  <a:srgbClr val="031926"/>
                </a:solidFill>
                <a:latin typeface="Open Sans Bold"/>
              </a:rPr>
              <a:t>праці</a:t>
            </a:r>
            <a:r>
              <a:rPr lang="en-US" sz="2099" dirty="0">
                <a:solidFill>
                  <a:srgbClr val="031926"/>
                </a:solidFill>
                <a:latin typeface="Open Sans Bold"/>
              </a:rPr>
              <a:t>», «</a:t>
            </a:r>
            <a:r>
              <a:rPr lang="en-US" sz="2099" dirty="0" err="1">
                <a:solidFill>
                  <a:srgbClr val="031926"/>
                </a:solidFill>
                <a:latin typeface="Open Sans Bold"/>
              </a:rPr>
              <a:t>Про</a:t>
            </a:r>
            <a:r>
              <a:rPr lang="en-US" sz="2099" dirty="0">
                <a:solidFill>
                  <a:srgbClr val="031926"/>
                </a:solidFill>
                <a:latin typeface="Open Sans Bold"/>
              </a:rPr>
              <a:t> </a:t>
            </a:r>
            <a:r>
              <a:rPr lang="en-US" sz="2099" dirty="0" err="1">
                <a:solidFill>
                  <a:srgbClr val="031926"/>
                </a:solidFill>
                <a:latin typeface="Open Sans Bold"/>
              </a:rPr>
              <a:t>дорожній</a:t>
            </a:r>
            <a:r>
              <a:rPr lang="en-US" sz="2099" dirty="0">
                <a:solidFill>
                  <a:srgbClr val="031926"/>
                </a:solidFill>
                <a:latin typeface="Open Sans Bold"/>
              </a:rPr>
              <a:t> </a:t>
            </a:r>
            <a:r>
              <a:rPr lang="en-US" sz="2099" dirty="0" err="1">
                <a:solidFill>
                  <a:srgbClr val="031926"/>
                </a:solidFill>
                <a:latin typeface="Open Sans Bold"/>
              </a:rPr>
              <a:t>рух</a:t>
            </a:r>
            <a:r>
              <a:rPr lang="en-US" sz="2099" dirty="0">
                <a:solidFill>
                  <a:srgbClr val="031926"/>
                </a:solidFill>
                <a:latin typeface="Open Sans Bold"/>
              </a:rPr>
              <a:t>», «</a:t>
            </a:r>
            <a:r>
              <a:rPr lang="en-US" sz="2099" dirty="0" err="1">
                <a:solidFill>
                  <a:srgbClr val="031926"/>
                </a:solidFill>
                <a:latin typeface="Open Sans Bold"/>
              </a:rPr>
              <a:t>Про</a:t>
            </a:r>
            <a:r>
              <a:rPr lang="en-US" sz="2099" dirty="0">
                <a:solidFill>
                  <a:srgbClr val="031926"/>
                </a:solidFill>
                <a:latin typeface="Open Sans Bold"/>
              </a:rPr>
              <a:t> </a:t>
            </a:r>
            <a:r>
              <a:rPr lang="en-US" sz="2099" dirty="0" err="1">
                <a:solidFill>
                  <a:srgbClr val="031926"/>
                </a:solidFill>
                <a:latin typeface="Open Sans Bold"/>
              </a:rPr>
              <a:t>пожежну</a:t>
            </a:r>
            <a:r>
              <a:rPr lang="en-US" sz="2099" dirty="0">
                <a:solidFill>
                  <a:srgbClr val="031926"/>
                </a:solidFill>
                <a:latin typeface="Open Sans Bold"/>
              </a:rPr>
              <a:t> </a:t>
            </a:r>
            <a:r>
              <a:rPr lang="en-US" sz="2099" dirty="0" err="1">
                <a:solidFill>
                  <a:srgbClr val="031926"/>
                </a:solidFill>
                <a:latin typeface="Open Sans Bold"/>
              </a:rPr>
              <a:t>безпеку</a:t>
            </a:r>
            <a:r>
              <a:rPr lang="en-US" sz="2099" dirty="0">
                <a:solidFill>
                  <a:srgbClr val="031926"/>
                </a:solidFill>
                <a:latin typeface="Open Sans Bold"/>
              </a:rPr>
              <a:t>», </a:t>
            </a:r>
            <a:r>
              <a:rPr lang="en-US" sz="2099" dirty="0" err="1">
                <a:solidFill>
                  <a:srgbClr val="031926"/>
                </a:solidFill>
                <a:latin typeface="Open Sans Bold"/>
              </a:rPr>
              <a:t>Державних</a:t>
            </a:r>
            <a:r>
              <a:rPr lang="en-US" sz="2099" dirty="0">
                <a:solidFill>
                  <a:srgbClr val="031926"/>
                </a:solidFill>
                <a:latin typeface="Open Sans Bold"/>
              </a:rPr>
              <a:t> </a:t>
            </a:r>
            <a:r>
              <a:rPr lang="en-US" sz="2099" dirty="0" err="1">
                <a:solidFill>
                  <a:srgbClr val="031926"/>
                </a:solidFill>
                <a:latin typeface="Open Sans Bold"/>
              </a:rPr>
              <a:t>санітарних</a:t>
            </a:r>
            <a:r>
              <a:rPr lang="en-US" sz="2099" dirty="0">
                <a:solidFill>
                  <a:srgbClr val="031926"/>
                </a:solidFill>
                <a:latin typeface="Open Sans Bold"/>
              </a:rPr>
              <a:t> </a:t>
            </a:r>
            <a:r>
              <a:rPr lang="en-US" sz="2099" dirty="0" err="1">
                <a:solidFill>
                  <a:srgbClr val="031926"/>
                </a:solidFill>
                <a:latin typeface="Open Sans Bold"/>
              </a:rPr>
              <a:t>правил</a:t>
            </a:r>
            <a:r>
              <a:rPr lang="en-US" sz="2099" dirty="0">
                <a:solidFill>
                  <a:srgbClr val="031926"/>
                </a:solidFill>
                <a:latin typeface="Open Sans Bold"/>
              </a:rPr>
              <a:t> і </a:t>
            </a:r>
            <a:r>
              <a:rPr lang="en-US" sz="2099" dirty="0" err="1">
                <a:solidFill>
                  <a:srgbClr val="031926"/>
                </a:solidFill>
                <a:latin typeface="Open Sans Bold"/>
              </a:rPr>
              <a:t>норм</a:t>
            </a:r>
            <a:r>
              <a:rPr lang="en-US" sz="2099" dirty="0">
                <a:solidFill>
                  <a:srgbClr val="031926"/>
                </a:solidFill>
                <a:latin typeface="Open Sans Bold"/>
              </a:rPr>
              <a:t> </a:t>
            </a:r>
            <a:r>
              <a:rPr lang="en-US" sz="2099" dirty="0" err="1">
                <a:solidFill>
                  <a:srgbClr val="031926"/>
                </a:solidFill>
                <a:latin typeface="Open Sans Bold"/>
              </a:rPr>
              <a:t>улаштування</a:t>
            </a:r>
            <a:r>
              <a:rPr lang="en-US" sz="2099" dirty="0">
                <a:solidFill>
                  <a:srgbClr val="031926"/>
                </a:solidFill>
                <a:latin typeface="Open Sans Bold"/>
              </a:rPr>
              <a:t>, </a:t>
            </a:r>
            <a:r>
              <a:rPr lang="en-US" sz="2099" dirty="0" err="1">
                <a:solidFill>
                  <a:srgbClr val="031926"/>
                </a:solidFill>
                <a:latin typeface="Open Sans Bold"/>
              </a:rPr>
              <a:t>утримання</a:t>
            </a:r>
            <a:r>
              <a:rPr lang="en-US" sz="2099" dirty="0">
                <a:solidFill>
                  <a:srgbClr val="031926"/>
                </a:solidFill>
                <a:latin typeface="Open Sans Bold"/>
              </a:rPr>
              <a:t> </a:t>
            </a:r>
            <a:r>
              <a:rPr lang="en-US" sz="2099" dirty="0" err="1">
                <a:solidFill>
                  <a:srgbClr val="031926"/>
                </a:solidFill>
                <a:latin typeface="Open Sans Bold"/>
              </a:rPr>
              <a:t>загальноосвітніх</a:t>
            </a:r>
            <a:r>
              <a:rPr lang="en-US" sz="2099" dirty="0">
                <a:solidFill>
                  <a:srgbClr val="031926"/>
                </a:solidFill>
                <a:latin typeface="Open Sans Bold"/>
              </a:rPr>
              <a:t> </a:t>
            </a:r>
            <a:r>
              <a:rPr lang="en-US" sz="2099" dirty="0" err="1">
                <a:solidFill>
                  <a:srgbClr val="031926"/>
                </a:solidFill>
                <a:latin typeface="Open Sans Bold"/>
              </a:rPr>
              <a:t>навчальних</a:t>
            </a:r>
            <a:r>
              <a:rPr lang="en-US" sz="2099" dirty="0">
                <a:solidFill>
                  <a:srgbClr val="031926"/>
                </a:solidFill>
                <a:latin typeface="Open Sans Bold"/>
              </a:rPr>
              <a:t> </a:t>
            </a:r>
            <a:r>
              <a:rPr lang="en-US" sz="2099" dirty="0" err="1">
                <a:solidFill>
                  <a:srgbClr val="031926"/>
                </a:solidFill>
                <a:latin typeface="Open Sans Bold"/>
              </a:rPr>
              <a:t>закладів</a:t>
            </a:r>
            <a:r>
              <a:rPr lang="en-US" sz="2099" dirty="0">
                <a:solidFill>
                  <a:srgbClr val="031926"/>
                </a:solidFill>
                <a:latin typeface="Open Sans Bold"/>
              </a:rPr>
              <a:t> </a:t>
            </a:r>
            <a:r>
              <a:rPr lang="en-US" sz="2099" dirty="0" err="1">
                <a:solidFill>
                  <a:srgbClr val="031926"/>
                </a:solidFill>
                <a:latin typeface="Open Sans Bold"/>
              </a:rPr>
              <a:t>та</a:t>
            </a:r>
            <a:r>
              <a:rPr lang="en-US" sz="2099" dirty="0">
                <a:solidFill>
                  <a:srgbClr val="031926"/>
                </a:solidFill>
                <a:latin typeface="Open Sans Bold"/>
              </a:rPr>
              <a:t> </a:t>
            </a:r>
            <a:r>
              <a:rPr lang="en-US" sz="2099" dirty="0" err="1">
                <a:solidFill>
                  <a:srgbClr val="031926"/>
                </a:solidFill>
                <a:latin typeface="Open Sans Bold"/>
              </a:rPr>
              <a:t>організацій</a:t>
            </a:r>
            <a:r>
              <a:rPr lang="en-US" sz="2099" dirty="0">
                <a:solidFill>
                  <a:srgbClr val="031926"/>
                </a:solidFill>
                <a:latin typeface="Open Sans Bold"/>
              </a:rPr>
              <a:t> </a:t>
            </a:r>
            <a:r>
              <a:rPr lang="en-US" sz="2099" dirty="0" err="1">
                <a:solidFill>
                  <a:srgbClr val="031926"/>
                </a:solidFill>
                <a:latin typeface="Open Sans Bold"/>
              </a:rPr>
              <a:t>навчально-виховного</a:t>
            </a:r>
            <a:r>
              <a:rPr lang="en-US" sz="2099" dirty="0">
                <a:solidFill>
                  <a:srgbClr val="031926"/>
                </a:solidFill>
                <a:latin typeface="Open Sans Bold"/>
              </a:rPr>
              <a:t> </a:t>
            </a:r>
            <a:r>
              <a:rPr lang="en-US" sz="2099" dirty="0" err="1">
                <a:solidFill>
                  <a:srgbClr val="031926"/>
                </a:solidFill>
                <a:latin typeface="Open Sans Bold"/>
              </a:rPr>
              <a:t>процесу</a:t>
            </a:r>
            <a:r>
              <a:rPr lang="en-US" sz="2099" dirty="0">
                <a:solidFill>
                  <a:srgbClr val="031926"/>
                </a:solidFill>
                <a:latin typeface="Open Sans Bold"/>
              </a:rPr>
              <a:t> </a:t>
            </a:r>
            <a:r>
              <a:rPr lang="en-US" sz="2099" dirty="0" err="1">
                <a:solidFill>
                  <a:srgbClr val="031926"/>
                </a:solidFill>
                <a:latin typeface="Open Sans Bold"/>
              </a:rPr>
              <a:t>та</a:t>
            </a:r>
            <a:r>
              <a:rPr lang="en-US" sz="2099" dirty="0">
                <a:solidFill>
                  <a:srgbClr val="031926"/>
                </a:solidFill>
                <a:latin typeface="Open Sans Bold"/>
              </a:rPr>
              <a:t> </a:t>
            </a:r>
            <a:r>
              <a:rPr lang="en-US" sz="2099" dirty="0" err="1">
                <a:solidFill>
                  <a:srgbClr val="031926"/>
                </a:solidFill>
                <a:latin typeface="Open Sans Bold"/>
              </a:rPr>
              <a:t>інших</a:t>
            </a:r>
            <a:r>
              <a:rPr lang="en-US" sz="2099" dirty="0">
                <a:solidFill>
                  <a:srgbClr val="031926"/>
                </a:solidFill>
                <a:latin typeface="Open Sans Bold"/>
              </a:rPr>
              <a:t> </a:t>
            </a:r>
            <a:r>
              <a:rPr lang="en-US" sz="2099" dirty="0" err="1">
                <a:solidFill>
                  <a:srgbClr val="031926"/>
                </a:solidFill>
                <a:latin typeface="Open Sans Bold"/>
              </a:rPr>
              <a:t>численних</a:t>
            </a:r>
            <a:r>
              <a:rPr lang="en-US" sz="2099" dirty="0">
                <a:solidFill>
                  <a:srgbClr val="031926"/>
                </a:solidFill>
                <a:latin typeface="Open Sans Bold"/>
              </a:rPr>
              <a:t> </a:t>
            </a:r>
            <a:r>
              <a:rPr lang="en-US" sz="2099" dirty="0" err="1">
                <a:solidFill>
                  <a:srgbClr val="031926"/>
                </a:solidFill>
                <a:latin typeface="Open Sans Bold"/>
              </a:rPr>
              <a:t>нормативних</a:t>
            </a:r>
            <a:r>
              <a:rPr lang="en-US" sz="2099" dirty="0">
                <a:solidFill>
                  <a:srgbClr val="031926"/>
                </a:solidFill>
                <a:latin typeface="Open Sans Bold"/>
              </a:rPr>
              <a:t> </a:t>
            </a:r>
            <a:r>
              <a:rPr lang="en-US" sz="2099" dirty="0" err="1">
                <a:solidFill>
                  <a:srgbClr val="031926"/>
                </a:solidFill>
                <a:latin typeface="Open Sans Bold"/>
              </a:rPr>
              <a:t>актів</a:t>
            </a:r>
            <a:r>
              <a:rPr lang="en-US" sz="2099" dirty="0">
                <a:solidFill>
                  <a:srgbClr val="031926"/>
                </a:solidFill>
                <a:latin typeface="Open Sans Bold"/>
              </a:rPr>
              <a:t>, </a:t>
            </a:r>
            <a:r>
              <a:rPr lang="en-US" sz="2099" dirty="0" err="1">
                <a:solidFill>
                  <a:srgbClr val="031926"/>
                </a:solidFill>
                <a:latin typeface="Open Sans Bold"/>
              </a:rPr>
              <a:t>які</a:t>
            </a:r>
            <a:r>
              <a:rPr lang="en-US" sz="2099" dirty="0">
                <a:solidFill>
                  <a:srgbClr val="031926"/>
                </a:solidFill>
                <a:latin typeface="Open Sans Bold"/>
              </a:rPr>
              <a:t> </a:t>
            </a:r>
            <a:r>
              <a:rPr lang="en-US" sz="2099" dirty="0" err="1">
                <a:solidFill>
                  <a:srgbClr val="031926"/>
                </a:solidFill>
                <a:latin typeface="Open Sans Bold"/>
              </a:rPr>
              <a:t>регламентують</a:t>
            </a:r>
            <a:r>
              <a:rPr lang="en-US" sz="2099" dirty="0">
                <a:solidFill>
                  <a:srgbClr val="031926"/>
                </a:solidFill>
                <a:latin typeface="Open Sans Bold"/>
              </a:rPr>
              <a:t> </a:t>
            </a:r>
            <a:r>
              <a:rPr lang="en-US" sz="2099" dirty="0" err="1">
                <a:solidFill>
                  <a:srgbClr val="031926"/>
                </a:solidFill>
                <a:latin typeface="Open Sans Bold"/>
              </a:rPr>
              <a:t>роботу</a:t>
            </a:r>
            <a:r>
              <a:rPr lang="en-US" sz="2099" dirty="0">
                <a:solidFill>
                  <a:srgbClr val="031926"/>
                </a:solidFill>
                <a:latin typeface="Open Sans Bold"/>
              </a:rPr>
              <a:t> </a:t>
            </a:r>
            <a:r>
              <a:rPr lang="en-US" sz="2099" dirty="0" err="1">
                <a:solidFill>
                  <a:srgbClr val="031926"/>
                </a:solidFill>
                <a:latin typeface="Open Sans Bold"/>
              </a:rPr>
              <a:t>закладу</a:t>
            </a:r>
            <a:r>
              <a:rPr lang="en-US" sz="2099" dirty="0">
                <a:solidFill>
                  <a:srgbClr val="031926"/>
                </a:solidFill>
                <a:latin typeface="Open Sans Bold"/>
              </a:rPr>
              <a:t> </a:t>
            </a:r>
            <a:r>
              <a:rPr lang="en-US" sz="2099" dirty="0" err="1">
                <a:solidFill>
                  <a:srgbClr val="031926"/>
                </a:solidFill>
                <a:latin typeface="Open Sans Bold"/>
              </a:rPr>
              <a:t>освіти</a:t>
            </a:r>
            <a:r>
              <a:rPr lang="en-US" sz="2099" dirty="0">
                <a:solidFill>
                  <a:srgbClr val="031926"/>
                </a:solidFill>
                <a:latin typeface="Open Sans Bold"/>
              </a:rPr>
              <a:t> з </a:t>
            </a:r>
            <a:r>
              <a:rPr lang="en-US" sz="2099" dirty="0" err="1">
                <a:solidFill>
                  <a:srgbClr val="031926"/>
                </a:solidFill>
                <a:latin typeface="Open Sans Bold"/>
              </a:rPr>
              <a:t>цих</a:t>
            </a:r>
            <a:r>
              <a:rPr lang="en-US" sz="2099" dirty="0">
                <a:solidFill>
                  <a:srgbClr val="031926"/>
                </a:solidFill>
                <a:latin typeface="Open Sans Bold"/>
              </a:rPr>
              <a:t> </a:t>
            </a:r>
            <a:r>
              <a:rPr lang="en-US" sz="2099" dirty="0" err="1">
                <a:solidFill>
                  <a:srgbClr val="031926"/>
                </a:solidFill>
                <a:latin typeface="Open Sans Bold"/>
              </a:rPr>
              <a:t>питань</a:t>
            </a:r>
            <a:r>
              <a:rPr lang="en-US" sz="2099" dirty="0">
                <a:solidFill>
                  <a:srgbClr val="031926"/>
                </a:solidFill>
                <a:latin typeface="Open Sans Bold"/>
              </a:rPr>
              <a:t>. </a:t>
            </a:r>
            <a:r>
              <a:rPr lang="en-US" sz="2099" dirty="0" err="1">
                <a:solidFill>
                  <a:srgbClr val="031926"/>
                </a:solidFill>
                <a:latin typeface="Open Sans Bold"/>
              </a:rPr>
              <a:t>Стан</a:t>
            </a:r>
            <a:r>
              <a:rPr lang="en-US" sz="2099" dirty="0">
                <a:solidFill>
                  <a:srgbClr val="031926"/>
                </a:solidFill>
                <a:latin typeface="Open Sans Bold"/>
              </a:rPr>
              <a:t> </a:t>
            </a:r>
            <a:r>
              <a:rPr lang="en-US" sz="2099" dirty="0" err="1">
                <a:solidFill>
                  <a:srgbClr val="031926"/>
                </a:solidFill>
                <a:latin typeface="Open Sans Bold"/>
              </a:rPr>
              <a:t>цієї</a:t>
            </a:r>
            <a:r>
              <a:rPr lang="en-US" sz="2099" dirty="0">
                <a:solidFill>
                  <a:srgbClr val="031926"/>
                </a:solidFill>
                <a:latin typeface="Open Sans Bold"/>
              </a:rPr>
              <a:t> </a:t>
            </a:r>
            <a:r>
              <a:rPr lang="en-US" sz="2099" dirty="0" err="1">
                <a:solidFill>
                  <a:srgbClr val="031926"/>
                </a:solidFill>
                <a:latin typeface="Open Sans Bold"/>
              </a:rPr>
              <a:t>роботи</a:t>
            </a:r>
            <a:r>
              <a:rPr lang="en-US" sz="2099" dirty="0">
                <a:solidFill>
                  <a:srgbClr val="031926"/>
                </a:solidFill>
                <a:latin typeface="Open Sans Bold"/>
              </a:rPr>
              <a:t> </a:t>
            </a:r>
            <a:r>
              <a:rPr lang="en-US" sz="2099" dirty="0" err="1">
                <a:solidFill>
                  <a:srgbClr val="031926"/>
                </a:solidFill>
                <a:latin typeface="Open Sans Bold"/>
              </a:rPr>
              <a:t>знаходиться</a:t>
            </a:r>
            <a:r>
              <a:rPr lang="en-US" sz="2099" dirty="0">
                <a:solidFill>
                  <a:srgbClr val="031926"/>
                </a:solidFill>
                <a:latin typeface="Open Sans Bold"/>
              </a:rPr>
              <a:t> </a:t>
            </a:r>
            <a:r>
              <a:rPr lang="en-US" sz="2099" dirty="0" err="1">
                <a:solidFill>
                  <a:srgbClr val="031926"/>
                </a:solidFill>
                <a:latin typeface="Open Sans Bold"/>
              </a:rPr>
              <a:t>під</a:t>
            </a:r>
            <a:r>
              <a:rPr lang="en-US" sz="2099" dirty="0">
                <a:solidFill>
                  <a:srgbClr val="031926"/>
                </a:solidFill>
                <a:latin typeface="Open Sans Bold"/>
              </a:rPr>
              <a:t> </a:t>
            </a:r>
            <a:r>
              <a:rPr lang="en-US" sz="2099" dirty="0" err="1">
                <a:solidFill>
                  <a:srgbClr val="031926"/>
                </a:solidFill>
                <a:latin typeface="Open Sans Bold"/>
              </a:rPr>
              <a:t>постійним</a:t>
            </a:r>
            <a:r>
              <a:rPr lang="en-US" sz="2099" dirty="0">
                <a:solidFill>
                  <a:srgbClr val="031926"/>
                </a:solidFill>
                <a:latin typeface="Open Sans Bold"/>
              </a:rPr>
              <a:t> </a:t>
            </a:r>
            <a:r>
              <a:rPr lang="en-US" sz="2099" dirty="0" err="1">
                <a:solidFill>
                  <a:srgbClr val="031926"/>
                </a:solidFill>
                <a:latin typeface="Open Sans Bold"/>
              </a:rPr>
              <a:t>контролем</a:t>
            </a:r>
            <a:r>
              <a:rPr lang="en-US" sz="2099" dirty="0">
                <a:solidFill>
                  <a:srgbClr val="031926"/>
                </a:solidFill>
                <a:latin typeface="Open Sans Bold"/>
              </a:rPr>
              <a:t> </a:t>
            </a:r>
            <a:r>
              <a:rPr lang="en-US" sz="2099" dirty="0" err="1">
                <a:solidFill>
                  <a:srgbClr val="031926"/>
                </a:solidFill>
                <a:latin typeface="Open Sans Bold"/>
              </a:rPr>
              <a:t>адміністрації</a:t>
            </a:r>
            <a:r>
              <a:rPr lang="en-US" sz="2099" dirty="0">
                <a:solidFill>
                  <a:srgbClr val="031926"/>
                </a:solidFill>
                <a:latin typeface="Open Sans Bold"/>
              </a:rPr>
              <a:t>. </a:t>
            </a:r>
            <a:r>
              <a:rPr lang="en-US" sz="2099" dirty="0" err="1">
                <a:solidFill>
                  <a:srgbClr val="031926"/>
                </a:solidFill>
                <a:latin typeface="Open Sans Bold"/>
              </a:rPr>
              <a:t>Наказом</a:t>
            </a:r>
            <a:r>
              <a:rPr lang="en-US" sz="2099" dirty="0">
                <a:solidFill>
                  <a:srgbClr val="031926"/>
                </a:solidFill>
                <a:latin typeface="Open Sans Bold"/>
              </a:rPr>
              <a:t> </a:t>
            </a:r>
            <a:r>
              <a:rPr lang="en-US" sz="2099" dirty="0" err="1">
                <a:solidFill>
                  <a:srgbClr val="031926"/>
                </a:solidFill>
                <a:latin typeface="Open Sans Bold"/>
              </a:rPr>
              <a:t>по</a:t>
            </a:r>
            <a:r>
              <a:rPr lang="en-US" sz="2099" dirty="0">
                <a:solidFill>
                  <a:srgbClr val="031926"/>
                </a:solidFill>
                <a:latin typeface="Open Sans Bold"/>
              </a:rPr>
              <a:t> </a:t>
            </a:r>
            <a:r>
              <a:rPr lang="en-US" sz="2099" dirty="0" err="1">
                <a:solidFill>
                  <a:srgbClr val="031926"/>
                </a:solidFill>
                <a:latin typeface="Open Sans Bold"/>
              </a:rPr>
              <a:t>закладу</a:t>
            </a:r>
            <a:r>
              <a:rPr lang="en-US" sz="2099" dirty="0">
                <a:solidFill>
                  <a:srgbClr val="031926"/>
                </a:solidFill>
                <a:latin typeface="Open Sans Bold"/>
              </a:rPr>
              <a:t> </a:t>
            </a:r>
            <a:r>
              <a:rPr lang="en-US" sz="2099" dirty="0" err="1">
                <a:solidFill>
                  <a:srgbClr val="031926"/>
                </a:solidFill>
                <a:latin typeface="Open Sans Bold"/>
              </a:rPr>
              <a:t>освіти</a:t>
            </a:r>
            <a:r>
              <a:rPr lang="en-US" sz="2099" dirty="0">
                <a:solidFill>
                  <a:srgbClr val="031926"/>
                </a:solidFill>
                <a:latin typeface="Open Sans Bold"/>
              </a:rPr>
              <a:t> </a:t>
            </a:r>
            <a:r>
              <a:rPr lang="en-US" sz="2099" dirty="0" err="1">
                <a:solidFill>
                  <a:srgbClr val="031926"/>
                </a:solidFill>
                <a:latin typeface="Open Sans Bold"/>
              </a:rPr>
              <a:t>призначається</a:t>
            </a:r>
            <a:r>
              <a:rPr lang="en-US" sz="2099" dirty="0">
                <a:solidFill>
                  <a:srgbClr val="031926"/>
                </a:solidFill>
                <a:latin typeface="Open Sans Bold"/>
              </a:rPr>
              <a:t> </a:t>
            </a:r>
            <a:r>
              <a:rPr lang="en-US" sz="2099" dirty="0" err="1">
                <a:solidFill>
                  <a:srgbClr val="031926"/>
                </a:solidFill>
                <a:latin typeface="Open Sans Bold"/>
              </a:rPr>
              <a:t>відповідальний</a:t>
            </a:r>
            <a:r>
              <a:rPr lang="en-US" sz="2099" dirty="0">
                <a:solidFill>
                  <a:srgbClr val="031926"/>
                </a:solidFill>
                <a:latin typeface="Open Sans Bold"/>
              </a:rPr>
              <a:t> </a:t>
            </a:r>
            <a:r>
              <a:rPr lang="en-US" sz="2099" dirty="0" err="1">
                <a:solidFill>
                  <a:srgbClr val="031926"/>
                </a:solidFill>
                <a:latin typeface="Open Sans Bold"/>
              </a:rPr>
              <a:t>за</a:t>
            </a:r>
            <a:r>
              <a:rPr lang="en-US" sz="2099" dirty="0">
                <a:solidFill>
                  <a:srgbClr val="031926"/>
                </a:solidFill>
                <a:latin typeface="Open Sans Bold"/>
              </a:rPr>
              <a:t> </a:t>
            </a:r>
            <a:r>
              <a:rPr lang="en-US" sz="2099" dirty="0" err="1">
                <a:solidFill>
                  <a:srgbClr val="031926"/>
                </a:solidFill>
                <a:latin typeface="Open Sans Bold"/>
              </a:rPr>
              <a:t>організацію</a:t>
            </a:r>
            <a:r>
              <a:rPr lang="en-US" sz="2099" dirty="0">
                <a:solidFill>
                  <a:srgbClr val="031926"/>
                </a:solidFill>
                <a:latin typeface="Open Sans Bold"/>
              </a:rPr>
              <a:t> </a:t>
            </a:r>
            <a:r>
              <a:rPr lang="en-US" sz="2099" dirty="0" err="1">
                <a:solidFill>
                  <a:srgbClr val="031926"/>
                </a:solidFill>
                <a:latin typeface="Open Sans Bold"/>
              </a:rPr>
              <a:t>роботи</a:t>
            </a:r>
            <a:r>
              <a:rPr lang="en-US" sz="2099" dirty="0">
                <a:solidFill>
                  <a:srgbClr val="031926"/>
                </a:solidFill>
                <a:latin typeface="Open Sans Bold"/>
              </a:rPr>
              <a:t> з </a:t>
            </a:r>
            <a:r>
              <a:rPr lang="en-US" sz="2099" dirty="0" err="1">
                <a:solidFill>
                  <a:srgbClr val="031926"/>
                </a:solidFill>
                <a:latin typeface="Open Sans Bold"/>
              </a:rPr>
              <a:t>охорони</a:t>
            </a:r>
            <a:r>
              <a:rPr lang="en-US" sz="2099" dirty="0">
                <a:solidFill>
                  <a:srgbClr val="031926"/>
                </a:solidFill>
                <a:latin typeface="Open Sans Bold"/>
              </a:rPr>
              <a:t> </a:t>
            </a:r>
            <a:r>
              <a:rPr lang="en-US" sz="2099" dirty="0" err="1">
                <a:solidFill>
                  <a:srgbClr val="031926"/>
                </a:solidFill>
                <a:latin typeface="Open Sans Bold"/>
              </a:rPr>
              <a:t>праці</a:t>
            </a:r>
            <a:r>
              <a:rPr lang="en-US" sz="2099" dirty="0">
                <a:solidFill>
                  <a:srgbClr val="031926"/>
                </a:solidFill>
                <a:latin typeface="Open Sans Bold"/>
              </a:rPr>
              <a:t> </a:t>
            </a:r>
            <a:r>
              <a:rPr lang="en-US" sz="2099" dirty="0" err="1">
                <a:solidFill>
                  <a:srgbClr val="031926"/>
                </a:solidFill>
                <a:latin typeface="Open Sans Bold"/>
              </a:rPr>
              <a:t>та</a:t>
            </a:r>
            <a:r>
              <a:rPr lang="en-US" sz="2099" dirty="0">
                <a:solidFill>
                  <a:srgbClr val="031926"/>
                </a:solidFill>
                <a:latin typeface="Open Sans Bold"/>
              </a:rPr>
              <a:t> </a:t>
            </a:r>
            <a:r>
              <a:rPr lang="en-US" sz="2099" dirty="0" err="1">
                <a:solidFill>
                  <a:srgbClr val="031926"/>
                </a:solidFill>
                <a:latin typeface="Open Sans Bold"/>
              </a:rPr>
              <a:t>безпеки</a:t>
            </a:r>
            <a:r>
              <a:rPr lang="en-US" sz="2099" dirty="0">
                <a:solidFill>
                  <a:srgbClr val="031926"/>
                </a:solidFill>
                <a:latin typeface="Open Sans Bold"/>
              </a:rPr>
              <a:t> </a:t>
            </a:r>
            <a:r>
              <a:rPr lang="en-US" sz="2099" dirty="0" err="1">
                <a:solidFill>
                  <a:srgbClr val="031926"/>
                </a:solidFill>
                <a:latin typeface="Open Sans Bold"/>
              </a:rPr>
              <a:t>життєдіяльності</a:t>
            </a:r>
            <a:r>
              <a:rPr lang="en-US" sz="2099" dirty="0">
                <a:solidFill>
                  <a:srgbClr val="031926"/>
                </a:solidFill>
                <a:latin typeface="Open Sans Bold"/>
              </a:rPr>
              <a:t>, </a:t>
            </a:r>
            <a:r>
              <a:rPr lang="en-US" sz="2099" dirty="0" err="1">
                <a:solidFill>
                  <a:srgbClr val="031926"/>
                </a:solidFill>
                <a:latin typeface="Open Sans Bold"/>
              </a:rPr>
              <a:t>створено</a:t>
            </a:r>
            <a:r>
              <a:rPr lang="en-US" sz="2099" dirty="0">
                <a:solidFill>
                  <a:srgbClr val="031926"/>
                </a:solidFill>
                <a:latin typeface="Open Sans Bold"/>
              </a:rPr>
              <a:t> </a:t>
            </a:r>
            <a:r>
              <a:rPr lang="en-US" sz="2099" dirty="0" err="1">
                <a:solidFill>
                  <a:srgbClr val="031926"/>
                </a:solidFill>
                <a:latin typeface="Open Sans Bold"/>
              </a:rPr>
              <a:t>службу</a:t>
            </a:r>
            <a:r>
              <a:rPr lang="en-US" sz="2099" dirty="0">
                <a:solidFill>
                  <a:srgbClr val="031926"/>
                </a:solidFill>
                <a:latin typeface="Open Sans Bold"/>
              </a:rPr>
              <a:t> з </a:t>
            </a:r>
            <a:r>
              <a:rPr lang="en-US" sz="2099" dirty="0" err="1">
                <a:solidFill>
                  <a:srgbClr val="031926"/>
                </a:solidFill>
                <a:latin typeface="Open Sans Bold"/>
              </a:rPr>
              <a:t>охорони</a:t>
            </a:r>
            <a:r>
              <a:rPr lang="en-US" sz="2099" dirty="0">
                <a:solidFill>
                  <a:srgbClr val="031926"/>
                </a:solidFill>
                <a:latin typeface="Open Sans Bold"/>
              </a:rPr>
              <a:t> </a:t>
            </a:r>
            <a:r>
              <a:rPr lang="en-US" sz="2099" dirty="0" err="1">
                <a:solidFill>
                  <a:srgbClr val="031926"/>
                </a:solidFill>
                <a:latin typeface="Open Sans Bold"/>
              </a:rPr>
              <a:t>праці</a:t>
            </a:r>
            <a:r>
              <a:rPr lang="en-US" sz="2099" dirty="0">
                <a:solidFill>
                  <a:srgbClr val="031926"/>
                </a:solidFill>
                <a:latin typeface="Open Sans Bold"/>
              </a:rPr>
              <a:t>, </a:t>
            </a:r>
            <a:r>
              <a:rPr lang="en-US" sz="2099" dirty="0" err="1">
                <a:solidFill>
                  <a:srgbClr val="031926"/>
                </a:solidFill>
                <a:latin typeface="Open Sans Bold"/>
              </a:rPr>
              <a:t>сплановано</a:t>
            </a:r>
            <a:r>
              <a:rPr lang="en-US" sz="2099" dirty="0">
                <a:solidFill>
                  <a:srgbClr val="031926"/>
                </a:solidFill>
                <a:latin typeface="Open Sans Bold"/>
              </a:rPr>
              <a:t> </a:t>
            </a:r>
            <a:r>
              <a:rPr lang="en-US" sz="2099" dirty="0" err="1">
                <a:solidFill>
                  <a:srgbClr val="031926"/>
                </a:solidFill>
                <a:latin typeface="Open Sans Bold"/>
              </a:rPr>
              <a:t>заходи</a:t>
            </a:r>
            <a:r>
              <a:rPr lang="en-US" sz="2099" dirty="0">
                <a:solidFill>
                  <a:srgbClr val="031926"/>
                </a:solidFill>
                <a:latin typeface="Open Sans Bold"/>
              </a:rPr>
              <a:t>.</a:t>
            </a:r>
          </a:p>
          <a:p>
            <a:pPr algn="just">
              <a:lnSpc>
                <a:spcPts val="2939"/>
              </a:lnSpc>
              <a:spcBef>
                <a:spcPct val="0"/>
              </a:spcBef>
            </a:pPr>
            <a:r>
              <a:rPr lang="uk-UA" sz="2099" dirty="0">
                <a:solidFill>
                  <a:srgbClr val="031926"/>
                </a:solidFill>
                <a:latin typeface="Open Sans Bold"/>
              </a:rPr>
              <a:t>	</a:t>
            </a:r>
            <a:r>
              <a:rPr lang="en-US" sz="2099" dirty="0" err="1">
                <a:solidFill>
                  <a:srgbClr val="031926"/>
                </a:solidFill>
                <a:latin typeface="Open Sans Bold"/>
              </a:rPr>
              <a:t>Вивчаючи</a:t>
            </a:r>
            <a:r>
              <a:rPr lang="en-US" sz="2099" dirty="0">
                <a:solidFill>
                  <a:srgbClr val="031926"/>
                </a:solidFill>
                <a:latin typeface="Open Sans Bold"/>
              </a:rPr>
              <a:t> </a:t>
            </a:r>
            <a:r>
              <a:rPr lang="en-US" sz="2099" dirty="0" err="1">
                <a:solidFill>
                  <a:srgbClr val="031926"/>
                </a:solidFill>
                <a:latin typeface="Open Sans Bold"/>
              </a:rPr>
              <a:t>стан</a:t>
            </a:r>
            <a:r>
              <a:rPr lang="en-US" sz="2099" dirty="0">
                <a:solidFill>
                  <a:srgbClr val="031926"/>
                </a:solidFill>
                <a:latin typeface="Open Sans Bold"/>
              </a:rPr>
              <a:t> </a:t>
            </a:r>
            <a:r>
              <a:rPr lang="en-US" sz="2099" dirty="0" err="1">
                <a:solidFill>
                  <a:srgbClr val="031926"/>
                </a:solidFill>
                <a:latin typeface="Open Sans Bold"/>
              </a:rPr>
              <a:t>травматизму</a:t>
            </a:r>
            <a:r>
              <a:rPr lang="en-US" sz="2099" dirty="0">
                <a:solidFill>
                  <a:srgbClr val="031926"/>
                </a:solidFill>
                <a:latin typeface="Open Sans Bold"/>
              </a:rPr>
              <a:t> </a:t>
            </a:r>
            <a:r>
              <a:rPr lang="en-US" sz="2099" dirty="0" err="1">
                <a:solidFill>
                  <a:srgbClr val="031926"/>
                </a:solidFill>
                <a:latin typeface="Open Sans Bold"/>
              </a:rPr>
              <a:t>серед</a:t>
            </a:r>
            <a:r>
              <a:rPr lang="en-US" sz="2099" dirty="0">
                <a:solidFill>
                  <a:srgbClr val="031926"/>
                </a:solidFill>
                <a:latin typeface="Open Sans Bold"/>
              </a:rPr>
              <a:t> </a:t>
            </a:r>
            <a:r>
              <a:rPr lang="en-US" sz="2099" dirty="0" err="1">
                <a:solidFill>
                  <a:srgbClr val="031926"/>
                </a:solidFill>
                <a:latin typeface="Open Sans Bold"/>
              </a:rPr>
              <a:t>учнів</a:t>
            </a:r>
            <a:r>
              <a:rPr lang="en-US" sz="2099" dirty="0">
                <a:solidFill>
                  <a:srgbClr val="031926"/>
                </a:solidFill>
                <a:latin typeface="Open Sans Bold"/>
              </a:rPr>
              <a:t>, </a:t>
            </a:r>
            <a:r>
              <a:rPr lang="en-US" sz="2099" dirty="0" err="1">
                <a:solidFill>
                  <a:srgbClr val="031926"/>
                </a:solidFill>
                <a:latin typeface="Open Sans Bold"/>
              </a:rPr>
              <a:t>можна</a:t>
            </a:r>
            <a:r>
              <a:rPr lang="en-US" sz="2099" dirty="0">
                <a:solidFill>
                  <a:srgbClr val="031926"/>
                </a:solidFill>
                <a:latin typeface="Open Sans Bold"/>
              </a:rPr>
              <a:t> </a:t>
            </a:r>
            <a:r>
              <a:rPr lang="en-US" sz="2099" dirty="0" err="1">
                <a:solidFill>
                  <a:srgbClr val="031926"/>
                </a:solidFill>
                <a:latin typeface="Open Sans Bold"/>
              </a:rPr>
              <a:t>відмітити</a:t>
            </a:r>
            <a:r>
              <a:rPr lang="en-US" sz="2099" dirty="0">
                <a:solidFill>
                  <a:srgbClr val="031926"/>
                </a:solidFill>
                <a:latin typeface="Open Sans Bold"/>
              </a:rPr>
              <a:t>, </a:t>
            </a:r>
            <a:r>
              <a:rPr lang="en-US" sz="2099" dirty="0" err="1">
                <a:solidFill>
                  <a:srgbClr val="031926"/>
                </a:solidFill>
                <a:latin typeface="Open Sans Bold"/>
              </a:rPr>
              <a:t>що</a:t>
            </a:r>
            <a:r>
              <a:rPr lang="en-US" sz="2099" dirty="0">
                <a:solidFill>
                  <a:srgbClr val="031926"/>
                </a:solidFill>
                <a:latin typeface="Open Sans Bold"/>
              </a:rPr>
              <a:t> в </a:t>
            </a:r>
            <a:r>
              <a:rPr lang="en-US" sz="2099" dirty="0" err="1">
                <a:solidFill>
                  <a:srgbClr val="031926"/>
                </a:solidFill>
                <a:latin typeface="Open Sans Bold"/>
              </a:rPr>
              <a:t>навчальному</a:t>
            </a:r>
            <a:r>
              <a:rPr lang="en-US" sz="2099" dirty="0">
                <a:solidFill>
                  <a:srgbClr val="031926"/>
                </a:solidFill>
                <a:latin typeface="Open Sans Bold"/>
              </a:rPr>
              <a:t> </a:t>
            </a:r>
            <a:r>
              <a:rPr lang="en-US" sz="2099" dirty="0" err="1">
                <a:solidFill>
                  <a:srgbClr val="031926"/>
                </a:solidFill>
                <a:latin typeface="Open Sans Bold"/>
              </a:rPr>
              <a:t>закладі</a:t>
            </a:r>
            <a:r>
              <a:rPr lang="en-US" sz="2099" dirty="0">
                <a:solidFill>
                  <a:srgbClr val="031926"/>
                </a:solidFill>
                <a:latin typeface="Open Sans Bold"/>
              </a:rPr>
              <a:t> </a:t>
            </a:r>
            <a:r>
              <a:rPr lang="en-US" sz="2099" dirty="0" err="1">
                <a:solidFill>
                  <a:srgbClr val="031926"/>
                </a:solidFill>
                <a:latin typeface="Open Sans Bold"/>
              </a:rPr>
              <a:t>здійснюється</a:t>
            </a:r>
            <a:r>
              <a:rPr lang="en-US" sz="2099" dirty="0">
                <a:solidFill>
                  <a:srgbClr val="031926"/>
                </a:solidFill>
                <a:latin typeface="Open Sans Bold"/>
              </a:rPr>
              <a:t> </a:t>
            </a:r>
            <a:r>
              <a:rPr lang="en-US" sz="2099" dirty="0" err="1">
                <a:solidFill>
                  <a:srgbClr val="031926"/>
                </a:solidFill>
                <a:latin typeface="Open Sans Bold"/>
              </a:rPr>
              <a:t>належна</a:t>
            </a:r>
            <a:r>
              <a:rPr lang="en-US" sz="2099" dirty="0">
                <a:solidFill>
                  <a:srgbClr val="031926"/>
                </a:solidFill>
                <a:latin typeface="Open Sans Bold"/>
              </a:rPr>
              <a:t> </a:t>
            </a:r>
            <a:r>
              <a:rPr lang="en-US" sz="2099" dirty="0" err="1">
                <a:solidFill>
                  <a:srgbClr val="031926"/>
                </a:solidFill>
                <a:latin typeface="Open Sans Bold"/>
              </a:rPr>
              <a:t>робота</a:t>
            </a:r>
            <a:r>
              <a:rPr lang="en-US" sz="2099" dirty="0">
                <a:solidFill>
                  <a:srgbClr val="031926"/>
                </a:solidFill>
                <a:latin typeface="Open Sans Bold"/>
              </a:rPr>
              <a:t> </a:t>
            </a:r>
            <a:r>
              <a:rPr lang="en-US" sz="2099" dirty="0" err="1">
                <a:solidFill>
                  <a:srgbClr val="031926"/>
                </a:solidFill>
                <a:latin typeface="Open Sans Bold"/>
              </a:rPr>
              <a:t>щодо</a:t>
            </a:r>
            <a:r>
              <a:rPr lang="en-US" sz="2099" dirty="0">
                <a:solidFill>
                  <a:srgbClr val="031926"/>
                </a:solidFill>
                <a:latin typeface="Open Sans Bold"/>
              </a:rPr>
              <a:t> </a:t>
            </a:r>
            <a:r>
              <a:rPr lang="en-US" sz="2099" dirty="0" err="1">
                <a:solidFill>
                  <a:srgbClr val="031926"/>
                </a:solidFill>
                <a:latin typeface="Open Sans Bold"/>
              </a:rPr>
              <a:t>попередження</a:t>
            </a:r>
            <a:r>
              <a:rPr lang="en-US" sz="2099" dirty="0">
                <a:solidFill>
                  <a:srgbClr val="031926"/>
                </a:solidFill>
                <a:latin typeface="Open Sans Bold"/>
              </a:rPr>
              <a:t> </a:t>
            </a:r>
            <a:r>
              <a:rPr lang="en-US" sz="2099" dirty="0" err="1">
                <a:solidFill>
                  <a:srgbClr val="031926"/>
                </a:solidFill>
                <a:latin typeface="Open Sans Bold"/>
              </a:rPr>
              <a:t>нещасних</a:t>
            </a:r>
            <a:r>
              <a:rPr lang="en-US" sz="2099" dirty="0">
                <a:solidFill>
                  <a:srgbClr val="031926"/>
                </a:solidFill>
                <a:latin typeface="Open Sans Bold"/>
              </a:rPr>
              <a:t> </a:t>
            </a:r>
            <a:r>
              <a:rPr lang="en-US" sz="2099" dirty="0" err="1">
                <a:solidFill>
                  <a:srgbClr val="031926"/>
                </a:solidFill>
                <a:latin typeface="Open Sans Bold"/>
              </a:rPr>
              <a:t>випадків</a:t>
            </a:r>
            <a:r>
              <a:rPr lang="en-US" sz="2099" dirty="0">
                <a:solidFill>
                  <a:srgbClr val="031926"/>
                </a:solidFill>
                <a:latin typeface="Open Sans Bold"/>
              </a:rPr>
              <a:t>, </a:t>
            </a:r>
            <a:r>
              <a:rPr lang="en-US" sz="2099" dirty="0" err="1">
                <a:solidFill>
                  <a:srgbClr val="031926"/>
                </a:solidFill>
                <a:latin typeface="Open Sans Bold"/>
              </a:rPr>
              <a:t>створення</a:t>
            </a:r>
            <a:r>
              <a:rPr lang="en-US" sz="2099" dirty="0">
                <a:solidFill>
                  <a:srgbClr val="031926"/>
                </a:solidFill>
                <a:latin typeface="Open Sans Bold"/>
              </a:rPr>
              <a:t> </a:t>
            </a:r>
            <a:r>
              <a:rPr lang="en-US" sz="2099" dirty="0" err="1">
                <a:solidFill>
                  <a:srgbClr val="031926"/>
                </a:solidFill>
                <a:latin typeface="Open Sans Bold"/>
              </a:rPr>
              <a:t>безпечних</a:t>
            </a:r>
            <a:r>
              <a:rPr lang="en-US" sz="2099" dirty="0">
                <a:solidFill>
                  <a:srgbClr val="031926"/>
                </a:solidFill>
                <a:latin typeface="Open Sans Bold"/>
              </a:rPr>
              <a:t> </a:t>
            </a:r>
            <a:r>
              <a:rPr lang="en-US" sz="2099" dirty="0" err="1">
                <a:solidFill>
                  <a:srgbClr val="031926"/>
                </a:solidFill>
                <a:latin typeface="Open Sans Bold"/>
              </a:rPr>
              <a:t>умов</a:t>
            </a:r>
            <a:r>
              <a:rPr lang="en-US" sz="2099" dirty="0">
                <a:solidFill>
                  <a:srgbClr val="031926"/>
                </a:solidFill>
                <a:latin typeface="Open Sans Bold"/>
              </a:rPr>
              <a:t> </a:t>
            </a:r>
            <a:r>
              <a:rPr lang="en-US" sz="2099" dirty="0" err="1">
                <a:solidFill>
                  <a:srgbClr val="031926"/>
                </a:solidFill>
                <a:latin typeface="Open Sans Bold"/>
              </a:rPr>
              <a:t>навчання</a:t>
            </a:r>
            <a:r>
              <a:rPr lang="uk-UA" sz="2099" dirty="0">
                <a:solidFill>
                  <a:srgbClr val="031926"/>
                </a:solidFill>
                <a:latin typeface="Open Sans Bold"/>
              </a:rPr>
              <a:t>. </a:t>
            </a:r>
            <a:r>
              <a:rPr lang="en-US" sz="2099" dirty="0">
                <a:solidFill>
                  <a:srgbClr val="031926"/>
                </a:solidFill>
                <a:latin typeface="Open Sans Bold"/>
              </a:rPr>
              <a:t>У </a:t>
            </a:r>
            <a:r>
              <a:rPr lang="en-US" sz="2099" dirty="0" err="1">
                <a:solidFill>
                  <a:srgbClr val="031926"/>
                </a:solidFill>
                <a:latin typeface="Open Sans Bold"/>
              </a:rPr>
              <a:t>школі</a:t>
            </a:r>
            <a:r>
              <a:rPr lang="en-US" sz="2099" dirty="0">
                <a:solidFill>
                  <a:srgbClr val="031926"/>
                </a:solidFill>
                <a:latin typeface="Open Sans Bold"/>
              </a:rPr>
              <a:t> </a:t>
            </a:r>
            <a:r>
              <a:rPr lang="en-US" sz="2099" dirty="0" err="1">
                <a:solidFill>
                  <a:srgbClr val="031926"/>
                </a:solidFill>
                <a:latin typeface="Open Sans Bold"/>
              </a:rPr>
              <a:t>розроблено</a:t>
            </a:r>
            <a:r>
              <a:rPr lang="en-US" sz="2099" dirty="0">
                <a:solidFill>
                  <a:srgbClr val="031926"/>
                </a:solidFill>
                <a:latin typeface="Open Sans Bold"/>
              </a:rPr>
              <a:t> </a:t>
            </a:r>
            <a:r>
              <a:rPr lang="en-US" sz="2099" dirty="0" err="1">
                <a:solidFill>
                  <a:srgbClr val="031926"/>
                </a:solidFill>
                <a:latin typeface="Open Sans Bold"/>
              </a:rPr>
              <a:t>низку</a:t>
            </a:r>
            <a:r>
              <a:rPr lang="en-US" sz="2099" dirty="0">
                <a:solidFill>
                  <a:srgbClr val="031926"/>
                </a:solidFill>
                <a:latin typeface="Open Sans Bold"/>
              </a:rPr>
              <a:t> </a:t>
            </a:r>
            <a:r>
              <a:rPr lang="en-US" sz="2099" dirty="0" err="1">
                <a:solidFill>
                  <a:srgbClr val="031926"/>
                </a:solidFill>
                <a:latin typeface="Open Sans Bold"/>
              </a:rPr>
              <a:t>заходів</a:t>
            </a:r>
            <a:r>
              <a:rPr lang="en-US" sz="2099" dirty="0">
                <a:solidFill>
                  <a:srgbClr val="031926"/>
                </a:solidFill>
                <a:latin typeface="Open Sans Bold"/>
              </a:rPr>
              <a:t> </a:t>
            </a:r>
            <a:r>
              <a:rPr lang="en-US" sz="2099" dirty="0" err="1">
                <a:solidFill>
                  <a:srgbClr val="031926"/>
                </a:solidFill>
                <a:latin typeface="Open Sans Bold"/>
              </a:rPr>
              <a:t>щодо</a:t>
            </a:r>
            <a:r>
              <a:rPr lang="en-US" sz="2099" dirty="0">
                <a:solidFill>
                  <a:srgbClr val="031926"/>
                </a:solidFill>
                <a:latin typeface="Open Sans Bold"/>
              </a:rPr>
              <a:t> </a:t>
            </a:r>
            <a:r>
              <a:rPr lang="en-US" sz="2099" dirty="0" err="1">
                <a:solidFill>
                  <a:srgbClr val="031926"/>
                </a:solidFill>
                <a:latin typeface="Open Sans Bold"/>
              </a:rPr>
              <a:t>попередження</a:t>
            </a:r>
            <a:r>
              <a:rPr lang="en-US" sz="2099" dirty="0">
                <a:solidFill>
                  <a:srgbClr val="031926"/>
                </a:solidFill>
                <a:latin typeface="Open Sans Bold"/>
              </a:rPr>
              <a:t> </a:t>
            </a:r>
            <a:r>
              <a:rPr lang="en-US" sz="2099" dirty="0" err="1">
                <a:solidFill>
                  <a:srgbClr val="031926"/>
                </a:solidFill>
                <a:latin typeface="Open Sans Bold"/>
              </a:rPr>
              <a:t>травматизму</a:t>
            </a:r>
            <a:r>
              <a:rPr lang="en-US" sz="2099" dirty="0">
                <a:solidFill>
                  <a:srgbClr val="031926"/>
                </a:solidFill>
                <a:latin typeface="Open Sans Bold"/>
              </a:rPr>
              <a:t> </a:t>
            </a:r>
            <a:r>
              <a:rPr lang="en-US" sz="2099" dirty="0" err="1">
                <a:solidFill>
                  <a:srgbClr val="031926"/>
                </a:solidFill>
                <a:latin typeface="Open Sans Bold"/>
              </a:rPr>
              <a:t>учнів</a:t>
            </a:r>
            <a:r>
              <a:rPr lang="en-US" sz="2099" dirty="0">
                <a:solidFill>
                  <a:srgbClr val="031926"/>
                </a:solidFill>
                <a:latin typeface="Open Sans Bold"/>
              </a:rPr>
              <a:t>, </a:t>
            </a:r>
            <a:r>
              <a:rPr lang="en-US" sz="2099" dirty="0" err="1">
                <a:solidFill>
                  <a:srgbClr val="031926"/>
                </a:solidFill>
                <a:latin typeface="Open Sans Bold"/>
              </a:rPr>
              <a:t>проведена</a:t>
            </a:r>
            <a:r>
              <a:rPr lang="en-US" sz="2099" dirty="0">
                <a:solidFill>
                  <a:srgbClr val="031926"/>
                </a:solidFill>
                <a:latin typeface="Open Sans Bold"/>
              </a:rPr>
              <a:t> </a:t>
            </a:r>
            <a:r>
              <a:rPr lang="en-US" sz="2099" dirty="0" err="1">
                <a:solidFill>
                  <a:srgbClr val="031926"/>
                </a:solidFill>
                <a:latin typeface="Open Sans Bold"/>
              </a:rPr>
              <a:t>відповідна</a:t>
            </a:r>
            <a:r>
              <a:rPr lang="en-US" sz="2099" dirty="0">
                <a:solidFill>
                  <a:srgbClr val="031926"/>
                </a:solidFill>
                <a:latin typeface="Open Sans Bold"/>
              </a:rPr>
              <a:t> </a:t>
            </a:r>
            <a:r>
              <a:rPr lang="en-US" sz="2099" dirty="0" err="1">
                <a:solidFill>
                  <a:srgbClr val="031926"/>
                </a:solidFill>
                <a:latin typeface="Open Sans Bold"/>
              </a:rPr>
              <a:t>робота</a:t>
            </a:r>
            <a:r>
              <a:rPr lang="en-US" sz="2099" dirty="0">
                <a:solidFill>
                  <a:srgbClr val="031926"/>
                </a:solidFill>
                <a:latin typeface="Open Sans Bold"/>
              </a:rPr>
              <a:t> з </a:t>
            </a:r>
            <a:r>
              <a:rPr lang="en-US" sz="2099" dirty="0" err="1">
                <a:solidFill>
                  <a:srgbClr val="031926"/>
                </a:solidFill>
                <a:latin typeface="Open Sans Bold"/>
              </a:rPr>
              <a:t>учителями</a:t>
            </a:r>
            <a:r>
              <a:rPr lang="en-US" sz="2099" dirty="0">
                <a:solidFill>
                  <a:srgbClr val="031926"/>
                </a:solidFill>
                <a:latin typeface="Open Sans Bold"/>
              </a:rPr>
              <a:t>.</a:t>
            </a:r>
            <a:r>
              <a:rPr lang="uk-UA" sz="2099" dirty="0">
                <a:solidFill>
                  <a:srgbClr val="031926"/>
                </a:solidFill>
                <a:latin typeface="Open Sans Bold"/>
              </a:rPr>
              <a:t> Проте, помічено випадки побутового травматизму, тому слід удосконалити роботу з батьками, щодо попередження нещасних випадків на відпочинку, вдома.</a:t>
            </a:r>
            <a:r>
              <a:rPr lang="en-US" sz="2099" dirty="0">
                <a:solidFill>
                  <a:srgbClr val="031926"/>
                </a:solidFill>
                <a:latin typeface="Open Sans Bold"/>
              </a:rPr>
              <a:t>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Freeform 2"/>
          <p:cNvSpPr/>
          <p:nvPr/>
        </p:nvSpPr>
        <p:spPr>
          <a:xfrm rot="5400000">
            <a:off x="-4915884" y="2921668"/>
            <a:ext cx="7365332" cy="7365332"/>
          </a:xfrm>
          <a:custGeom>
            <a:avLst/>
            <a:gdLst/>
            <a:ahLst/>
            <a:cxnLst/>
            <a:rect l="l" t="t" r="r" b="b"/>
            <a:pathLst>
              <a:path w="7365332" h="7365332">
                <a:moveTo>
                  <a:pt x="0" y="0"/>
                </a:moveTo>
                <a:lnTo>
                  <a:pt x="7365332" y="0"/>
                </a:lnTo>
                <a:lnTo>
                  <a:pt x="7365332" y="7365332"/>
                </a:lnTo>
                <a:lnTo>
                  <a:pt x="0" y="73653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068263" y="-1885412"/>
            <a:ext cx="5281236" cy="5281236"/>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50211"/>
              </a:solidFill>
              <a:prstDash val="solid"/>
              <a:miter/>
            </a:ln>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08857" y="159576"/>
            <a:ext cx="2839143" cy="336172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00AC"/>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930901" y="1881620"/>
            <a:ext cx="1639685" cy="1639685"/>
          </a:xfrm>
          <a:custGeom>
            <a:avLst/>
            <a:gdLst/>
            <a:ahLst/>
            <a:cxnLst/>
            <a:rect l="l" t="t" r="r" b="b"/>
            <a:pathLst>
              <a:path w="1639685" h="1639685">
                <a:moveTo>
                  <a:pt x="0" y="0"/>
                </a:moveTo>
                <a:lnTo>
                  <a:pt x="1639685" y="0"/>
                </a:lnTo>
                <a:lnTo>
                  <a:pt x="1639685" y="1639685"/>
                </a:lnTo>
                <a:lnTo>
                  <a:pt x="0" y="16396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10"/>
          <p:cNvSpPr txBox="1"/>
          <p:nvPr/>
        </p:nvSpPr>
        <p:spPr>
          <a:xfrm>
            <a:off x="4206932" y="163966"/>
            <a:ext cx="12697710" cy="1643743"/>
          </a:xfrm>
          <a:prstGeom prst="rect">
            <a:avLst/>
          </a:prstGeom>
        </p:spPr>
        <p:txBody>
          <a:bodyPr lIns="0" tIns="0" rIns="0" bIns="0" rtlCol="0" anchor="t">
            <a:spAutoFit/>
          </a:bodyPr>
          <a:lstStyle/>
          <a:p>
            <a:pPr algn="ctr">
              <a:lnSpc>
                <a:spcPts val="6610"/>
              </a:lnSpc>
            </a:pPr>
            <a:r>
              <a:rPr lang="en-US" sz="4721">
                <a:solidFill>
                  <a:srgbClr val="004AAD"/>
                </a:solidFill>
                <a:latin typeface="PT Serif Bold"/>
              </a:rPr>
              <a:t>Наші плани та перспективи для утвердження іміджу закладу освіти </a:t>
            </a:r>
          </a:p>
        </p:txBody>
      </p:sp>
      <p:sp>
        <p:nvSpPr>
          <p:cNvPr id="11" name="TextBox 11"/>
          <p:cNvSpPr txBox="1"/>
          <p:nvPr/>
        </p:nvSpPr>
        <p:spPr>
          <a:xfrm>
            <a:off x="3330062" y="1807709"/>
            <a:ext cx="14480050" cy="7818935"/>
          </a:xfrm>
          <a:prstGeom prst="rect">
            <a:avLst/>
          </a:prstGeom>
        </p:spPr>
        <p:txBody>
          <a:bodyPr wrap="square" lIns="0" tIns="0" rIns="0" bIns="0" rtlCol="0" anchor="t">
            <a:spAutoFit/>
          </a:bodyPr>
          <a:lstStyle/>
          <a:p>
            <a:pPr algn="just">
              <a:lnSpc>
                <a:spcPts val="3639"/>
              </a:lnSpc>
              <a:spcBef>
                <a:spcPct val="0"/>
              </a:spcBef>
            </a:pPr>
            <a:r>
              <a:rPr lang="uk-UA" sz="2599" dirty="0">
                <a:solidFill>
                  <a:srgbClr val="031926"/>
                </a:solidFill>
                <a:latin typeface="Open Sans Bold"/>
              </a:rPr>
              <a:t>Р</a:t>
            </a:r>
            <a:r>
              <a:rPr lang="en-US" sz="2599" dirty="0" err="1">
                <a:solidFill>
                  <a:srgbClr val="031926"/>
                </a:solidFill>
                <a:latin typeface="Open Sans Bold"/>
              </a:rPr>
              <a:t>обота</a:t>
            </a:r>
            <a:r>
              <a:rPr lang="en-US" sz="2599" dirty="0">
                <a:solidFill>
                  <a:srgbClr val="031926"/>
                </a:solidFill>
                <a:latin typeface="Open Sans Bold"/>
              </a:rPr>
              <a:t> </a:t>
            </a:r>
            <a:r>
              <a:rPr lang="en-US" sz="2599" dirty="0" err="1">
                <a:solidFill>
                  <a:srgbClr val="031926"/>
                </a:solidFill>
                <a:latin typeface="Open Sans Bold"/>
              </a:rPr>
              <a:t>над</a:t>
            </a:r>
            <a:r>
              <a:rPr lang="en-US" sz="2599" dirty="0">
                <a:solidFill>
                  <a:srgbClr val="031926"/>
                </a:solidFill>
                <a:latin typeface="Open Sans Bold"/>
              </a:rPr>
              <a:t> </a:t>
            </a:r>
            <a:r>
              <a:rPr lang="en-US" sz="2599" dirty="0" err="1">
                <a:solidFill>
                  <a:srgbClr val="031926"/>
                </a:solidFill>
                <a:latin typeface="Open Sans Bold"/>
              </a:rPr>
              <a:t>розширенням</a:t>
            </a:r>
            <a:r>
              <a:rPr lang="en-US" sz="2599" dirty="0">
                <a:solidFill>
                  <a:srgbClr val="031926"/>
                </a:solidFill>
                <a:latin typeface="Open Sans Bold"/>
              </a:rPr>
              <a:t> </a:t>
            </a:r>
            <a:r>
              <a:rPr lang="en-US" sz="2599" dirty="0" err="1">
                <a:solidFill>
                  <a:srgbClr val="031926"/>
                </a:solidFill>
                <a:latin typeface="Open Sans Bold"/>
              </a:rPr>
              <a:t>мережі</a:t>
            </a:r>
            <a:r>
              <a:rPr lang="en-US" sz="2599" dirty="0">
                <a:solidFill>
                  <a:srgbClr val="031926"/>
                </a:solidFill>
                <a:latin typeface="Open Sans Bold"/>
              </a:rPr>
              <a:t> </a:t>
            </a:r>
            <a:r>
              <a:rPr lang="en-US" sz="2599" dirty="0" err="1">
                <a:solidFill>
                  <a:srgbClr val="031926"/>
                </a:solidFill>
                <a:latin typeface="Open Sans Bold"/>
              </a:rPr>
              <a:t>профільності</a:t>
            </a:r>
            <a:r>
              <a:rPr lang="en-US" sz="2599" dirty="0">
                <a:solidFill>
                  <a:srgbClr val="031926"/>
                </a:solidFill>
                <a:latin typeface="Open Sans Bold"/>
              </a:rPr>
              <a:t> у </a:t>
            </a:r>
            <a:r>
              <a:rPr lang="en-US" sz="2599" dirty="0" err="1">
                <a:solidFill>
                  <a:srgbClr val="031926"/>
                </a:solidFill>
                <a:latin typeface="Open Sans Bold"/>
              </a:rPr>
              <a:t>старшій</a:t>
            </a:r>
            <a:r>
              <a:rPr lang="en-US" sz="2599" dirty="0">
                <a:solidFill>
                  <a:srgbClr val="031926"/>
                </a:solidFill>
                <a:latin typeface="Open Sans Bold"/>
              </a:rPr>
              <a:t> </a:t>
            </a:r>
            <a:r>
              <a:rPr lang="en-US" sz="2599" dirty="0" err="1">
                <a:solidFill>
                  <a:srgbClr val="031926"/>
                </a:solidFill>
                <a:latin typeface="Open Sans Bold"/>
              </a:rPr>
              <a:t>школі</a:t>
            </a:r>
            <a:r>
              <a:rPr lang="en-US" sz="2599" dirty="0">
                <a:solidFill>
                  <a:srgbClr val="031926"/>
                </a:solidFill>
                <a:latin typeface="Open Sans Bold"/>
              </a:rPr>
              <a:t>;</a:t>
            </a:r>
          </a:p>
          <a:p>
            <a:pPr algn="just">
              <a:lnSpc>
                <a:spcPts val="3639"/>
              </a:lnSpc>
              <a:spcBef>
                <a:spcPct val="0"/>
              </a:spcBef>
            </a:pPr>
            <a:r>
              <a:rPr lang="uk-UA" sz="2599" dirty="0">
                <a:solidFill>
                  <a:srgbClr val="031926"/>
                </a:solidFill>
                <a:latin typeface="Open Sans Bold"/>
              </a:rPr>
              <a:t>Ц</a:t>
            </a:r>
            <a:r>
              <a:rPr lang="en-US" sz="2599" dirty="0" err="1">
                <a:solidFill>
                  <a:srgbClr val="031926"/>
                </a:solidFill>
                <a:latin typeface="Open Sans Bold"/>
              </a:rPr>
              <a:t>ифровізація</a:t>
            </a:r>
            <a:r>
              <a:rPr lang="en-US" sz="2599" dirty="0">
                <a:solidFill>
                  <a:srgbClr val="031926"/>
                </a:solidFill>
                <a:latin typeface="Open Sans Bold"/>
              </a:rPr>
              <a:t> </a:t>
            </a:r>
            <a:r>
              <a:rPr lang="en-US" sz="2599" dirty="0" err="1">
                <a:solidFill>
                  <a:srgbClr val="031926"/>
                </a:solidFill>
                <a:latin typeface="Open Sans Bold"/>
              </a:rPr>
              <a:t>освітнього</a:t>
            </a:r>
            <a:r>
              <a:rPr lang="en-US" sz="2599" dirty="0">
                <a:solidFill>
                  <a:srgbClr val="031926"/>
                </a:solidFill>
                <a:latin typeface="Open Sans Bold"/>
              </a:rPr>
              <a:t> </a:t>
            </a:r>
            <a:r>
              <a:rPr lang="en-US" sz="2599" dirty="0" err="1">
                <a:solidFill>
                  <a:srgbClr val="031926"/>
                </a:solidFill>
                <a:latin typeface="Open Sans Bold"/>
              </a:rPr>
              <a:t>процесу</a:t>
            </a:r>
            <a:r>
              <a:rPr lang="en-US" sz="2599" dirty="0">
                <a:solidFill>
                  <a:srgbClr val="031926"/>
                </a:solidFill>
                <a:latin typeface="Open Sans Bold"/>
              </a:rPr>
              <a:t>;</a:t>
            </a:r>
          </a:p>
          <a:p>
            <a:pPr algn="just">
              <a:lnSpc>
                <a:spcPts val="3639"/>
              </a:lnSpc>
              <a:spcBef>
                <a:spcPct val="0"/>
              </a:spcBef>
            </a:pPr>
            <a:r>
              <a:rPr lang="en-US" sz="2599" dirty="0" err="1">
                <a:solidFill>
                  <a:srgbClr val="031926"/>
                </a:solidFill>
                <a:latin typeface="Open Sans Bold"/>
              </a:rPr>
              <a:t>Удосконалення</a:t>
            </a:r>
            <a:r>
              <a:rPr lang="en-US" sz="2599" dirty="0">
                <a:solidFill>
                  <a:srgbClr val="031926"/>
                </a:solidFill>
                <a:latin typeface="Open Sans Bold"/>
              </a:rPr>
              <a:t> </a:t>
            </a:r>
            <a:r>
              <a:rPr lang="en-US" sz="2599" dirty="0" err="1">
                <a:solidFill>
                  <a:srgbClr val="031926"/>
                </a:solidFill>
                <a:latin typeface="Open Sans Bold"/>
              </a:rPr>
              <a:t>роботи</a:t>
            </a:r>
            <a:r>
              <a:rPr lang="en-US" sz="2599" dirty="0">
                <a:solidFill>
                  <a:srgbClr val="031926"/>
                </a:solidFill>
                <a:latin typeface="Open Sans Bold"/>
              </a:rPr>
              <a:t> з </a:t>
            </a:r>
            <a:r>
              <a:rPr lang="en-US" sz="2599" dirty="0" err="1">
                <a:solidFill>
                  <a:srgbClr val="031926"/>
                </a:solidFill>
                <a:latin typeface="Open Sans Bold"/>
              </a:rPr>
              <a:t>обдарованими</a:t>
            </a:r>
            <a:r>
              <a:rPr lang="en-US" sz="2599" dirty="0">
                <a:solidFill>
                  <a:srgbClr val="031926"/>
                </a:solidFill>
                <a:latin typeface="Open Sans Bold"/>
              </a:rPr>
              <a:t> </a:t>
            </a:r>
            <a:r>
              <a:rPr lang="en-US" sz="2599" dirty="0" err="1">
                <a:solidFill>
                  <a:srgbClr val="031926"/>
                </a:solidFill>
                <a:latin typeface="Open Sans Bold"/>
              </a:rPr>
              <a:t>дітьми</a:t>
            </a:r>
            <a:r>
              <a:rPr lang="en-US" sz="2599" dirty="0">
                <a:solidFill>
                  <a:srgbClr val="031926"/>
                </a:solidFill>
                <a:latin typeface="Open Sans Bold"/>
              </a:rPr>
              <a:t>;</a:t>
            </a:r>
            <a:r>
              <a:rPr lang="uk-UA" sz="2599" dirty="0">
                <a:solidFill>
                  <a:srgbClr val="031926"/>
                </a:solidFill>
                <a:latin typeface="Open Sans Bold"/>
              </a:rPr>
              <a:t> </a:t>
            </a:r>
          </a:p>
          <a:p>
            <a:pPr algn="just">
              <a:lnSpc>
                <a:spcPts val="3639"/>
              </a:lnSpc>
              <a:spcBef>
                <a:spcPct val="0"/>
              </a:spcBef>
            </a:pPr>
            <a:r>
              <a:rPr lang="uk-UA" sz="2599" dirty="0">
                <a:solidFill>
                  <a:srgbClr val="031926"/>
                </a:solidFill>
                <a:latin typeface="Open Sans Bold"/>
              </a:rPr>
              <a:t>Урізноманітнювати форми і методи роботи щодо ліквідації освітніх розривів та освітніх втрат;</a:t>
            </a:r>
            <a:endParaRPr lang="en-US" sz="2599" dirty="0">
              <a:solidFill>
                <a:srgbClr val="031926"/>
              </a:solidFill>
              <a:latin typeface="Open Sans Bold"/>
            </a:endParaRPr>
          </a:p>
          <a:p>
            <a:pPr algn="just">
              <a:lnSpc>
                <a:spcPts val="3639"/>
              </a:lnSpc>
              <a:spcBef>
                <a:spcPct val="0"/>
              </a:spcBef>
            </a:pPr>
            <a:r>
              <a:rPr lang="en-US" sz="2599" dirty="0" err="1">
                <a:solidFill>
                  <a:srgbClr val="031926"/>
                </a:solidFill>
                <a:latin typeface="Open Sans Bold"/>
              </a:rPr>
              <a:t>Продовження</a:t>
            </a:r>
            <a:r>
              <a:rPr lang="en-US" sz="2599" dirty="0">
                <a:solidFill>
                  <a:srgbClr val="031926"/>
                </a:solidFill>
                <a:latin typeface="Open Sans Bold"/>
              </a:rPr>
              <a:t> </a:t>
            </a:r>
            <a:r>
              <a:rPr lang="en-US" sz="2599" dirty="0" err="1">
                <a:solidFill>
                  <a:srgbClr val="031926"/>
                </a:solidFill>
                <a:latin typeface="Open Sans Bold"/>
              </a:rPr>
              <a:t>роботи</a:t>
            </a:r>
            <a:r>
              <a:rPr lang="en-US" sz="2599" dirty="0">
                <a:solidFill>
                  <a:srgbClr val="031926"/>
                </a:solidFill>
                <a:latin typeface="Open Sans Bold"/>
              </a:rPr>
              <a:t> в </a:t>
            </a:r>
            <a:r>
              <a:rPr lang="en-US" sz="2599" dirty="0" err="1">
                <a:solidFill>
                  <a:srgbClr val="031926"/>
                </a:solidFill>
                <a:latin typeface="Open Sans Bold"/>
              </a:rPr>
              <a:t>програмі</a:t>
            </a:r>
            <a:r>
              <a:rPr lang="en-US" sz="2599" dirty="0">
                <a:solidFill>
                  <a:srgbClr val="031926"/>
                </a:solidFill>
                <a:latin typeface="Open Sans Bold"/>
              </a:rPr>
              <a:t> «</a:t>
            </a:r>
            <a:r>
              <a:rPr lang="en-US" sz="2599" dirty="0" err="1">
                <a:solidFill>
                  <a:srgbClr val="031926"/>
                </a:solidFill>
                <a:latin typeface="Open Sans Bold"/>
              </a:rPr>
              <a:t>Демократична</a:t>
            </a:r>
            <a:r>
              <a:rPr lang="en-US" sz="2599" dirty="0">
                <a:solidFill>
                  <a:srgbClr val="031926"/>
                </a:solidFill>
                <a:latin typeface="Open Sans Bold"/>
              </a:rPr>
              <a:t> </a:t>
            </a:r>
            <a:r>
              <a:rPr lang="en-US" sz="2599" dirty="0" err="1">
                <a:solidFill>
                  <a:srgbClr val="031926"/>
                </a:solidFill>
                <a:latin typeface="Open Sans Bold"/>
              </a:rPr>
              <a:t>школа</a:t>
            </a:r>
            <a:r>
              <a:rPr lang="en-US" sz="2599" dirty="0">
                <a:solidFill>
                  <a:srgbClr val="031926"/>
                </a:solidFill>
                <a:latin typeface="Open Sans Bold"/>
              </a:rPr>
              <a:t>», </a:t>
            </a:r>
            <a:r>
              <a:rPr lang="en-US" sz="2599" dirty="0" err="1">
                <a:solidFill>
                  <a:srgbClr val="031926"/>
                </a:solidFill>
                <a:latin typeface="Open Sans Bold"/>
              </a:rPr>
              <a:t>проєктом</a:t>
            </a:r>
            <a:r>
              <a:rPr lang="en-US" sz="2599" dirty="0">
                <a:solidFill>
                  <a:srgbClr val="031926"/>
                </a:solidFill>
                <a:latin typeface="Open Sans Bold"/>
              </a:rPr>
              <a:t> ConCom4EG IT;</a:t>
            </a:r>
          </a:p>
          <a:p>
            <a:pPr algn="just">
              <a:lnSpc>
                <a:spcPts val="3639"/>
              </a:lnSpc>
              <a:spcBef>
                <a:spcPct val="0"/>
              </a:spcBef>
            </a:pPr>
            <a:r>
              <a:rPr lang="en-US" sz="2599" dirty="0" err="1">
                <a:solidFill>
                  <a:srgbClr val="031926"/>
                </a:solidFill>
                <a:latin typeface="Open Sans Bold"/>
              </a:rPr>
              <a:t>Розширення</a:t>
            </a:r>
            <a:r>
              <a:rPr lang="en-US" sz="2599" dirty="0">
                <a:solidFill>
                  <a:srgbClr val="031926"/>
                </a:solidFill>
                <a:latin typeface="Open Sans Bold"/>
              </a:rPr>
              <a:t> </a:t>
            </a:r>
            <a:r>
              <a:rPr lang="en-US" sz="2599" dirty="0" err="1">
                <a:solidFill>
                  <a:srgbClr val="031926"/>
                </a:solidFill>
                <a:latin typeface="Open Sans Bold"/>
              </a:rPr>
              <a:t>форм</a:t>
            </a:r>
            <a:r>
              <a:rPr lang="en-US" sz="2599" dirty="0">
                <a:solidFill>
                  <a:srgbClr val="031926"/>
                </a:solidFill>
                <a:latin typeface="Open Sans Bold"/>
              </a:rPr>
              <a:t> і </a:t>
            </a:r>
            <a:r>
              <a:rPr lang="en-US" sz="2599" dirty="0" err="1">
                <a:solidFill>
                  <a:srgbClr val="031926"/>
                </a:solidFill>
                <a:latin typeface="Open Sans Bold"/>
              </a:rPr>
              <a:t>методів</a:t>
            </a:r>
            <a:r>
              <a:rPr lang="en-US" sz="2599" dirty="0">
                <a:solidFill>
                  <a:srgbClr val="031926"/>
                </a:solidFill>
                <a:latin typeface="Open Sans Bold"/>
              </a:rPr>
              <a:t> </a:t>
            </a:r>
            <a:r>
              <a:rPr lang="en-US" sz="2599" dirty="0" err="1">
                <a:solidFill>
                  <a:srgbClr val="031926"/>
                </a:solidFill>
                <a:latin typeface="Open Sans Bold"/>
              </a:rPr>
              <a:t>методичної</a:t>
            </a:r>
            <a:r>
              <a:rPr lang="en-US" sz="2599" dirty="0">
                <a:solidFill>
                  <a:srgbClr val="031926"/>
                </a:solidFill>
                <a:latin typeface="Open Sans Bold"/>
              </a:rPr>
              <a:t> </a:t>
            </a:r>
            <a:r>
              <a:rPr lang="en-US" sz="2599" dirty="0" err="1">
                <a:solidFill>
                  <a:srgbClr val="031926"/>
                </a:solidFill>
                <a:latin typeface="Open Sans Bold"/>
              </a:rPr>
              <a:t>роботи</a:t>
            </a:r>
            <a:r>
              <a:rPr lang="en-US" sz="2599" dirty="0">
                <a:solidFill>
                  <a:srgbClr val="031926"/>
                </a:solidFill>
                <a:latin typeface="Open Sans Bold"/>
              </a:rPr>
              <a:t>;</a:t>
            </a:r>
          </a:p>
          <a:p>
            <a:pPr algn="just">
              <a:lnSpc>
                <a:spcPts val="3639"/>
              </a:lnSpc>
              <a:spcBef>
                <a:spcPct val="0"/>
              </a:spcBef>
            </a:pPr>
            <a:r>
              <a:rPr lang="en-US" sz="2599" dirty="0" err="1">
                <a:solidFill>
                  <a:srgbClr val="031926"/>
                </a:solidFill>
                <a:latin typeface="Open Sans Bold"/>
              </a:rPr>
              <a:t>Відкриття</a:t>
            </a:r>
            <a:r>
              <a:rPr lang="en-US" sz="2599" dirty="0">
                <a:solidFill>
                  <a:srgbClr val="031926"/>
                </a:solidFill>
                <a:latin typeface="Open Sans Bold"/>
              </a:rPr>
              <a:t> </a:t>
            </a:r>
            <a:r>
              <a:rPr lang="en-US" sz="2599" dirty="0" err="1">
                <a:solidFill>
                  <a:srgbClr val="031926"/>
                </a:solidFill>
                <a:latin typeface="Open Sans Bold"/>
              </a:rPr>
              <a:t>відділень</a:t>
            </a:r>
            <a:r>
              <a:rPr lang="en-US" sz="2599" dirty="0">
                <a:solidFill>
                  <a:srgbClr val="031926"/>
                </a:solidFill>
                <a:latin typeface="Open Sans Bold"/>
              </a:rPr>
              <a:t> МБАН </a:t>
            </a:r>
            <a:r>
              <a:rPr lang="en-US" sz="2599" dirty="0" err="1">
                <a:solidFill>
                  <a:srgbClr val="031926"/>
                </a:solidFill>
                <a:latin typeface="Open Sans Bold"/>
              </a:rPr>
              <a:t>географії</a:t>
            </a:r>
            <a:r>
              <a:rPr lang="en-US" sz="2599" dirty="0">
                <a:solidFill>
                  <a:srgbClr val="031926"/>
                </a:solidFill>
                <a:latin typeface="Open Sans Bold"/>
              </a:rPr>
              <a:t>, </a:t>
            </a:r>
            <a:r>
              <a:rPr lang="en-US" sz="2599" dirty="0" err="1">
                <a:solidFill>
                  <a:srgbClr val="031926"/>
                </a:solidFill>
                <a:latin typeface="Open Sans Bold"/>
              </a:rPr>
              <a:t>історії</a:t>
            </a:r>
            <a:r>
              <a:rPr lang="en-US" sz="2599" dirty="0">
                <a:solidFill>
                  <a:srgbClr val="031926"/>
                </a:solidFill>
                <a:latin typeface="Open Sans Bold"/>
              </a:rPr>
              <a:t> </a:t>
            </a:r>
            <a:r>
              <a:rPr lang="en-US" sz="2599" dirty="0" err="1">
                <a:solidFill>
                  <a:srgbClr val="031926"/>
                </a:solidFill>
                <a:latin typeface="Open Sans Bold"/>
              </a:rPr>
              <a:t>на</a:t>
            </a:r>
            <a:r>
              <a:rPr lang="en-US" sz="2599" dirty="0">
                <a:solidFill>
                  <a:srgbClr val="031926"/>
                </a:solidFill>
                <a:latin typeface="Open Sans Bold"/>
              </a:rPr>
              <a:t> </a:t>
            </a:r>
            <a:r>
              <a:rPr lang="en-US" sz="2599" dirty="0" err="1">
                <a:solidFill>
                  <a:srgbClr val="031926"/>
                </a:solidFill>
                <a:latin typeface="Open Sans Bold"/>
              </a:rPr>
              <a:t>базі</a:t>
            </a:r>
            <a:r>
              <a:rPr lang="en-US" sz="2599" dirty="0">
                <a:solidFill>
                  <a:srgbClr val="031926"/>
                </a:solidFill>
                <a:latin typeface="Open Sans Bold"/>
              </a:rPr>
              <a:t> </a:t>
            </a:r>
            <a:r>
              <a:rPr lang="en-US" sz="2599" dirty="0" err="1">
                <a:solidFill>
                  <a:srgbClr val="031926"/>
                </a:solidFill>
                <a:latin typeface="Open Sans Bold"/>
              </a:rPr>
              <a:t>закладу</a:t>
            </a:r>
            <a:r>
              <a:rPr lang="en-US" sz="2599" dirty="0">
                <a:solidFill>
                  <a:srgbClr val="031926"/>
                </a:solidFill>
                <a:latin typeface="Open Sans Bold"/>
              </a:rPr>
              <a:t> </a:t>
            </a:r>
            <a:r>
              <a:rPr lang="en-US" sz="2599" dirty="0" err="1">
                <a:solidFill>
                  <a:srgbClr val="031926"/>
                </a:solidFill>
                <a:latin typeface="Open Sans Bold"/>
              </a:rPr>
              <a:t>освіти</a:t>
            </a:r>
            <a:r>
              <a:rPr lang="en-US" sz="2599" dirty="0">
                <a:solidFill>
                  <a:srgbClr val="031926"/>
                </a:solidFill>
                <a:latin typeface="Open Sans Bold"/>
              </a:rPr>
              <a:t>;</a:t>
            </a:r>
          </a:p>
          <a:p>
            <a:pPr algn="just">
              <a:lnSpc>
                <a:spcPts val="3639"/>
              </a:lnSpc>
              <a:spcBef>
                <a:spcPct val="0"/>
              </a:spcBef>
            </a:pPr>
            <a:r>
              <a:rPr lang="en-US" sz="2599" dirty="0" err="1">
                <a:solidFill>
                  <a:srgbClr val="031926"/>
                </a:solidFill>
                <a:latin typeface="Open Sans Bold"/>
              </a:rPr>
              <a:t>Формування</a:t>
            </a:r>
            <a:r>
              <a:rPr lang="en-US" sz="2599" dirty="0">
                <a:solidFill>
                  <a:srgbClr val="031926"/>
                </a:solidFill>
                <a:latin typeface="Open Sans Bold"/>
              </a:rPr>
              <a:t> </a:t>
            </a:r>
            <a:r>
              <a:rPr lang="en-US" sz="2599" dirty="0" err="1">
                <a:solidFill>
                  <a:srgbClr val="031926"/>
                </a:solidFill>
                <a:latin typeface="Open Sans Bold"/>
              </a:rPr>
              <a:t>профільних</a:t>
            </a:r>
            <a:r>
              <a:rPr lang="en-US" sz="2599" dirty="0">
                <a:solidFill>
                  <a:srgbClr val="031926"/>
                </a:solidFill>
                <a:latin typeface="Open Sans Bold"/>
              </a:rPr>
              <a:t> </a:t>
            </a:r>
            <a:r>
              <a:rPr lang="en-US" sz="2599" dirty="0" err="1">
                <a:solidFill>
                  <a:srgbClr val="031926"/>
                </a:solidFill>
                <a:latin typeface="Open Sans Bold"/>
              </a:rPr>
              <a:t>груп</a:t>
            </a:r>
            <a:r>
              <a:rPr lang="en-US" sz="2599" dirty="0">
                <a:solidFill>
                  <a:srgbClr val="031926"/>
                </a:solidFill>
                <a:latin typeface="Open Sans Bold"/>
              </a:rPr>
              <a:t> у </a:t>
            </a:r>
            <a:r>
              <a:rPr lang="en-US" sz="2599" dirty="0" err="1">
                <a:solidFill>
                  <a:srgbClr val="031926"/>
                </a:solidFill>
                <a:latin typeface="Open Sans Bold"/>
              </a:rPr>
              <a:t>старшій</a:t>
            </a:r>
            <a:r>
              <a:rPr lang="en-US" sz="2599" dirty="0">
                <a:solidFill>
                  <a:srgbClr val="031926"/>
                </a:solidFill>
                <a:latin typeface="Open Sans Bold"/>
              </a:rPr>
              <a:t> </a:t>
            </a:r>
            <a:r>
              <a:rPr lang="en-US" sz="2599" dirty="0" err="1">
                <a:solidFill>
                  <a:srgbClr val="031926"/>
                </a:solidFill>
                <a:latin typeface="Open Sans Bold"/>
              </a:rPr>
              <a:t>школі</a:t>
            </a:r>
            <a:r>
              <a:rPr lang="en-US" sz="2599" dirty="0">
                <a:solidFill>
                  <a:srgbClr val="031926"/>
                </a:solidFill>
                <a:latin typeface="Open Sans Bold"/>
              </a:rPr>
              <a:t>;</a:t>
            </a:r>
          </a:p>
          <a:p>
            <a:pPr algn="just">
              <a:lnSpc>
                <a:spcPts val="3639"/>
              </a:lnSpc>
              <a:spcBef>
                <a:spcPct val="0"/>
              </a:spcBef>
            </a:pPr>
            <a:r>
              <a:rPr lang="en-US" sz="2599" dirty="0" err="1">
                <a:solidFill>
                  <a:srgbClr val="031926"/>
                </a:solidFill>
                <a:latin typeface="Open Sans Bold"/>
              </a:rPr>
              <a:t>Реалізація</a:t>
            </a:r>
            <a:r>
              <a:rPr lang="en-US" sz="2599" dirty="0">
                <a:solidFill>
                  <a:srgbClr val="031926"/>
                </a:solidFill>
                <a:latin typeface="Open Sans Bold"/>
              </a:rPr>
              <a:t> </a:t>
            </a:r>
            <a:r>
              <a:rPr lang="en-US" sz="2599" dirty="0" err="1">
                <a:solidFill>
                  <a:srgbClr val="031926"/>
                </a:solidFill>
                <a:latin typeface="Open Sans Bold"/>
              </a:rPr>
              <a:t>завдань</a:t>
            </a:r>
            <a:r>
              <a:rPr lang="en-US" sz="2599" dirty="0">
                <a:solidFill>
                  <a:srgbClr val="031926"/>
                </a:solidFill>
                <a:latin typeface="Open Sans Bold"/>
              </a:rPr>
              <a:t> </a:t>
            </a:r>
            <a:r>
              <a:rPr lang="en-US" sz="2599" dirty="0" err="1">
                <a:solidFill>
                  <a:srgbClr val="031926"/>
                </a:solidFill>
                <a:latin typeface="Open Sans Bold"/>
              </a:rPr>
              <a:t>державного</a:t>
            </a:r>
            <a:r>
              <a:rPr lang="en-US" sz="2599" dirty="0">
                <a:solidFill>
                  <a:srgbClr val="031926"/>
                </a:solidFill>
                <a:latin typeface="Open Sans Bold"/>
              </a:rPr>
              <a:t> </a:t>
            </a:r>
            <a:r>
              <a:rPr lang="en-US" sz="2599" dirty="0" err="1">
                <a:solidFill>
                  <a:srgbClr val="031926"/>
                </a:solidFill>
                <a:latin typeface="Open Sans Bold"/>
              </a:rPr>
              <a:t>стандарту</a:t>
            </a:r>
            <a:r>
              <a:rPr lang="en-US" sz="2599" dirty="0">
                <a:solidFill>
                  <a:srgbClr val="031926"/>
                </a:solidFill>
                <a:latin typeface="Open Sans Bold"/>
              </a:rPr>
              <a:t> </a:t>
            </a:r>
            <a:r>
              <a:rPr lang="en-US" sz="2599" dirty="0" err="1">
                <a:solidFill>
                  <a:srgbClr val="031926"/>
                </a:solidFill>
                <a:latin typeface="Open Sans Bold"/>
              </a:rPr>
              <a:t>концепції</a:t>
            </a:r>
            <a:r>
              <a:rPr lang="en-US" sz="2599" dirty="0">
                <a:solidFill>
                  <a:srgbClr val="031926"/>
                </a:solidFill>
                <a:latin typeface="Open Sans Bold"/>
              </a:rPr>
              <a:t> НУШ у 7-му </a:t>
            </a:r>
            <a:r>
              <a:rPr lang="en-US" sz="2599" dirty="0" err="1">
                <a:solidFill>
                  <a:srgbClr val="031926"/>
                </a:solidFill>
                <a:latin typeface="Open Sans Bold"/>
              </a:rPr>
              <a:t>класі</a:t>
            </a:r>
            <a:r>
              <a:rPr lang="en-US" sz="2599" dirty="0">
                <a:solidFill>
                  <a:srgbClr val="031926"/>
                </a:solidFill>
                <a:latin typeface="Open Sans Bold"/>
              </a:rPr>
              <a:t>;</a:t>
            </a:r>
          </a:p>
          <a:p>
            <a:pPr algn="just">
              <a:lnSpc>
                <a:spcPts val="3639"/>
              </a:lnSpc>
              <a:spcBef>
                <a:spcPct val="0"/>
              </a:spcBef>
            </a:pPr>
            <a:r>
              <a:rPr lang="en-US" sz="2599" dirty="0" err="1">
                <a:solidFill>
                  <a:srgbClr val="031926"/>
                </a:solidFill>
                <a:latin typeface="Open Sans Bold"/>
              </a:rPr>
              <a:t>Удосконалення</a:t>
            </a:r>
            <a:r>
              <a:rPr lang="en-US" sz="2599" dirty="0">
                <a:solidFill>
                  <a:srgbClr val="031926"/>
                </a:solidFill>
                <a:latin typeface="Open Sans Bold"/>
              </a:rPr>
              <a:t> </a:t>
            </a:r>
            <a:r>
              <a:rPr lang="en-US" sz="2599" dirty="0" err="1">
                <a:solidFill>
                  <a:srgbClr val="031926"/>
                </a:solidFill>
                <a:latin typeface="Open Sans Bold"/>
              </a:rPr>
              <a:t>роботи</a:t>
            </a:r>
            <a:r>
              <a:rPr lang="en-US" sz="2599" dirty="0">
                <a:solidFill>
                  <a:srgbClr val="031926"/>
                </a:solidFill>
                <a:latin typeface="Open Sans Bold"/>
              </a:rPr>
              <a:t> з </a:t>
            </a:r>
            <a:r>
              <a:rPr lang="en-US" sz="2599" dirty="0" err="1">
                <a:solidFill>
                  <a:srgbClr val="031926"/>
                </a:solidFill>
                <a:latin typeface="Open Sans Bold"/>
              </a:rPr>
              <a:t>дітьми</a:t>
            </a:r>
            <a:r>
              <a:rPr lang="en-US" sz="2599" dirty="0">
                <a:solidFill>
                  <a:srgbClr val="031926"/>
                </a:solidFill>
                <a:latin typeface="Open Sans Bold"/>
              </a:rPr>
              <a:t> ООП, </a:t>
            </a:r>
            <a:r>
              <a:rPr lang="en-US" sz="2599" dirty="0" err="1">
                <a:solidFill>
                  <a:srgbClr val="031926"/>
                </a:solidFill>
                <a:latin typeface="Open Sans Bold"/>
              </a:rPr>
              <a:t>створення</a:t>
            </a:r>
            <a:r>
              <a:rPr lang="en-US" sz="2599" dirty="0">
                <a:solidFill>
                  <a:srgbClr val="031926"/>
                </a:solidFill>
                <a:latin typeface="Open Sans Bold"/>
              </a:rPr>
              <a:t> </a:t>
            </a:r>
            <a:r>
              <a:rPr lang="en-US" sz="2599" dirty="0" err="1">
                <a:solidFill>
                  <a:srgbClr val="031926"/>
                </a:solidFill>
                <a:latin typeface="Open Sans Bold"/>
              </a:rPr>
              <a:t>відповідного</a:t>
            </a:r>
            <a:r>
              <a:rPr lang="en-US" sz="2599" dirty="0">
                <a:solidFill>
                  <a:srgbClr val="031926"/>
                </a:solidFill>
                <a:latin typeface="Open Sans Bold"/>
              </a:rPr>
              <a:t> </a:t>
            </a:r>
            <a:r>
              <a:rPr lang="en-US" sz="2599" dirty="0" err="1">
                <a:solidFill>
                  <a:srgbClr val="031926"/>
                </a:solidFill>
                <a:latin typeface="Open Sans Bold"/>
              </a:rPr>
              <a:t>освітнього</a:t>
            </a:r>
            <a:r>
              <a:rPr lang="en-US" sz="2599" dirty="0">
                <a:solidFill>
                  <a:srgbClr val="031926"/>
                </a:solidFill>
                <a:latin typeface="Open Sans Bold"/>
              </a:rPr>
              <a:t> </a:t>
            </a:r>
            <a:r>
              <a:rPr lang="en-US" sz="2599" dirty="0" err="1">
                <a:solidFill>
                  <a:srgbClr val="031926"/>
                </a:solidFill>
                <a:latin typeface="Open Sans Bold"/>
              </a:rPr>
              <a:t>простору</a:t>
            </a:r>
            <a:r>
              <a:rPr lang="en-US" sz="2599" dirty="0">
                <a:solidFill>
                  <a:srgbClr val="031926"/>
                </a:solidFill>
                <a:latin typeface="Open Sans Bold"/>
              </a:rPr>
              <a:t>;</a:t>
            </a:r>
          </a:p>
          <a:p>
            <a:pPr algn="just">
              <a:lnSpc>
                <a:spcPts val="3639"/>
              </a:lnSpc>
              <a:spcBef>
                <a:spcPct val="0"/>
              </a:spcBef>
            </a:pPr>
            <a:r>
              <a:rPr lang="en-US" sz="2599" dirty="0" err="1">
                <a:solidFill>
                  <a:srgbClr val="031926"/>
                </a:solidFill>
                <a:latin typeface="Open Sans Bold"/>
              </a:rPr>
              <a:t>Працювати</a:t>
            </a:r>
            <a:r>
              <a:rPr lang="en-US" sz="2599" dirty="0">
                <a:solidFill>
                  <a:srgbClr val="031926"/>
                </a:solidFill>
                <a:latin typeface="Open Sans Bold"/>
              </a:rPr>
              <a:t> </a:t>
            </a:r>
            <a:r>
              <a:rPr lang="en-US" sz="2599" dirty="0" err="1">
                <a:solidFill>
                  <a:srgbClr val="031926"/>
                </a:solidFill>
                <a:latin typeface="Open Sans Bold"/>
              </a:rPr>
              <a:t>над</a:t>
            </a:r>
            <a:r>
              <a:rPr lang="en-US" sz="2599" dirty="0">
                <a:solidFill>
                  <a:srgbClr val="031926"/>
                </a:solidFill>
                <a:latin typeface="Open Sans Bold"/>
              </a:rPr>
              <a:t> </a:t>
            </a:r>
            <a:r>
              <a:rPr lang="en-US" sz="2599" dirty="0" err="1">
                <a:solidFill>
                  <a:srgbClr val="031926"/>
                </a:solidFill>
                <a:latin typeface="Open Sans Bold"/>
              </a:rPr>
              <a:t>продовженням</a:t>
            </a:r>
            <a:r>
              <a:rPr lang="en-US" sz="2599" dirty="0">
                <a:solidFill>
                  <a:srgbClr val="031926"/>
                </a:solidFill>
                <a:latin typeface="Open Sans Bold"/>
              </a:rPr>
              <a:t> </a:t>
            </a:r>
            <a:r>
              <a:rPr lang="en-US" sz="2599" dirty="0" err="1">
                <a:solidFill>
                  <a:srgbClr val="031926"/>
                </a:solidFill>
                <a:latin typeface="Open Sans Bold"/>
              </a:rPr>
              <a:t>інноваційних</a:t>
            </a:r>
            <a:r>
              <a:rPr lang="en-US" sz="2599" dirty="0">
                <a:solidFill>
                  <a:srgbClr val="031926"/>
                </a:solidFill>
                <a:latin typeface="Open Sans Bold"/>
              </a:rPr>
              <a:t> </a:t>
            </a:r>
            <a:r>
              <a:rPr lang="en-US" sz="2599" dirty="0" err="1">
                <a:solidFill>
                  <a:srgbClr val="031926"/>
                </a:solidFill>
                <a:latin typeface="Open Sans Bold"/>
              </a:rPr>
              <a:t>підходів</a:t>
            </a:r>
            <a:r>
              <a:rPr lang="en-US" sz="2599" dirty="0">
                <a:solidFill>
                  <a:srgbClr val="031926"/>
                </a:solidFill>
                <a:latin typeface="Open Sans Bold"/>
              </a:rPr>
              <a:t>, </a:t>
            </a:r>
            <a:r>
              <a:rPr lang="en-US" sz="2599" dirty="0" err="1">
                <a:solidFill>
                  <a:srgbClr val="031926"/>
                </a:solidFill>
                <a:latin typeface="Open Sans Bold"/>
              </a:rPr>
              <a:t>щодо</a:t>
            </a:r>
            <a:r>
              <a:rPr lang="en-US" sz="2599" dirty="0">
                <a:solidFill>
                  <a:srgbClr val="031926"/>
                </a:solidFill>
                <a:latin typeface="Open Sans Bold"/>
              </a:rPr>
              <a:t> </a:t>
            </a:r>
            <a:r>
              <a:rPr lang="en-US" sz="2599" dirty="0" err="1">
                <a:solidFill>
                  <a:srgbClr val="031926"/>
                </a:solidFill>
                <a:latin typeface="Open Sans Bold"/>
              </a:rPr>
              <a:t>організації</a:t>
            </a:r>
            <a:r>
              <a:rPr lang="en-US" sz="2599" dirty="0">
                <a:solidFill>
                  <a:srgbClr val="031926"/>
                </a:solidFill>
                <a:latin typeface="Open Sans Bold"/>
              </a:rPr>
              <a:t> </a:t>
            </a:r>
            <a:r>
              <a:rPr lang="en-US" sz="2599" dirty="0" err="1">
                <a:solidFill>
                  <a:srgbClr val="031926"/>
                </a:solidFill>
                <a:latin typeface="Open Sans Bold"/>
              </a:rPr>
              <a:t>якісного</a:t>
            </a:r>
            <a:r>
              <a:rPr lang="en-US" sz="2599" dirty="0">
                <a:solidFill>
                  <a:srgbClr val="031926"/>
                </a:solidFill>
                <a:latin typeface="Open Sans Bold"/>
              </a:rPr>
              <a:t> </a:t>
            </a:r>
            <a:r>
              <a:rPr lang="en-US" sz="2599" dirty="0" err="1">
                <a:solidFill>
                  <a:srgbClr val="031926"/>
                </a:solidFill>
                <a:latin typeface="Open Sans Bold"/>
              </a:rPr>
              <a:t>харчування</a:t>
            </a:r>
            <a:r>
              <a:rPr lang="en-US" sz="2599" dirty="0">
                <a:solidFill>
                  <a:srgbClr val="031926"/>
                </a:solidFill>
                <a:latin typeface="Open Sans Bold"/>
              </a:rPr>
              <a:t>;</a:t>
            </a:r>
          </a:p>
          <a:p>
            <a:pPr algn="just">
              <a:lnSpc>
                <a:spcPts val="3639"/>
              </a:lnSpc>
              <a:spcBef>
                <a:spcPct val="0"/>
              </a:spcBef>
            </a:pPr>
            <a:r>
              <a:rPr lang="en-US" sz="2599" dirty="0" err="1">
                <a:solidFill>
                  <a:srgbClr val="031926"/>
                </a:solidFill>
                <a:latin typeface="Open Sans Bold"/>
              </a:rPr>
              <a:t>Продовжити</a:t>
            </a:r>
            <a:r>
              <a:rPr lang="en-US" sz="2599" dirty="0">
                <a:solidFill>
                  <a:srgbClr val="031926"/>
                </a:solidFill>
                <a:latin typeface="Open Sans Bold"/>
              </a:rPr>
              <a:t> </a:t>
            </a:r>
            <a:r>
              <a:rPr lang="en-US" sz="2599" dirty="0" err="1">
                <a:solidFill>
                  <a:srgbClr val="031926"/>
                </a:solidFill>
                <a:latin typeface="Open Sans Bold"/>
              </a:rPr>
              <a:t>співпрацю</a:t>
            </a:r>
            <a:r>
              <a:rPr lang="en-US" sz="2599" dirty="0">
                <a:solidFill>
                  <a:srgbClr val="031926"/>
                </a:solidFill>
                <a:latin typeface="Open Sans Bold"/>
              </a:rPr>
              <a:t> </a:t>
            </a:r>
            <a:r>
              <a:rPr lang="en-US" sz="2599" dirty="0" err="1">
                <a:solidFill>
                  <a:srgbClr val="031926"/>
                </a:solidFill>
                <a:latin typeface="Open Sans Bold"/>
              </a:rPr>
              <a:t>із</a:t>
            </a:r>
            <a:r>
              <a:rPr lang="en-US" sz="2599" dirty="0">
                <a:solidFill>
                  <a:srgbClr val="031926"/>
                </a:solidFill>
                <a:latin typeface="Open Sans Bold"/>
              </a:rPr>
              <a:t> </a:t>
            </a:r>
            <a:r>
              <a:rPr lang="en-US" sz="2599" dirty="0" err="1">
                <a:solidFill>
                  <a:srgbClr val="031926"/>
                </a:solidFill>
                <a:latin typeface="Open Sans Bold"/>
              </a:rPr>
              <a:t>закладами</a:t>
            </a:r>
            <a:r>
              <a:rPr lang="en-US" sz="2599" dirty="0">
                <a:solidFill>
                  <a:srgbClr val="031926"/>
                </a:solidFill>
                <a:latin typeface="Open Sans Bold"/>
              </a:rPr>
              <a:t> </a:t>
            </a:r>
            <a:r>
              <a:rPr lang="en-US" sz="2599" dirty="0" err="1">
                <a:solidFill>
                  <a:srgbClr val="031926"/>
                </a:solidFill>
                <a:latin typeface="Open Sans Bold"/>
              </a:rPr>
              <a:t>освіти</a:t>
            </a:r>
            <a:r>
              <a:rPr lang="en-US" sz="2599" dirty="0">
                <a:solidFill>
                  <a:srgbClr val="031926"/>
                </a:solidFill>
                <a:latin typeface="Open Sans Bold"/>
              </a:rPr>
              <a:t> </a:t>
            </a:r>
            <a:r>
              <a:rPr lang="en-US" sz="2599" dirty="0" err="1">
                <a:solidFill>
                  <a:srgbClr val="031926"/>
                </a:solidFill>
                <a:latin typeface="Open Sans Bold"/>
              </a:rPr>
              <a:t>Клішковецької</a:t>
            </a:r>
            <a:r>
              <a:rPr lang="en-US" sz="2599" dirty="0">
                <a:solidFill>
                  <a:srgbClr val="031926"/>
                </a:solidFill>
                <a:latin typeface="Open Sans Bold"/>
              </a:rPr>
              <a:t> ТГ, </a:t>
            </a:r>
            <a:r>
              <a:rPr lang="en-US" sz="2599" dirty="0" err="1">
                <a:solidFill>
                  <a:srgbClr val="031926"/>
                </a:solidFill>
                <a:latin typeface="Open Sans Bold"/>
              </a:rPr>
              <a:t>музичною</a:t>
            </a:r>
            <a:r>
              <a:rPr lang="en-US" sz="2599" dirty="0">
                <a:solidFill>
                  <a:srgbClr val="031926"/>
                </a:solidFill>
                <a:latin typeface="Open Sans Bold"/>
              </a:rPr>
              <a:t> </a:t>
            </a:r>
            <a:r>
              <a:rPr lang="en-US" sz="2599" dirty="0" err="1">
                <a:solidFill>
                  <a:srgbClr val="031926"/>
                </a:solidFill>
                <a:latin typeface="Open Sans Bold"/>
              </a:rPr>
              <a:t>школою</a:t>
            </a:r>
            <a:r>
              <a:rPr lang="en-US" sz="2599" dirty="0">
                <a:solidFill>
                  <a:srgbClr val="031926"/>
                </a:solidFill>
                <a:latin typeface="Open Sans Bold"/>
              </a:rPr>
              <a:t>, </a:t>
            </a:r>
            <a:r>
              <a:rPr lang="en-US" sz="2599" dirty="0" err="1">
                <a:solidFill>
                  <a:srgbClr val="031926"/>
                </a:solidFill>
                <a:latin typeface="Open Sans Bold"/>
              </a:rPr>
              <a:t>художньою</a:t>
            </a:r>
            <a:r>
              <a:rPr lang="en-US" sz="2599" dirty="0">
                <a:solidFill>
                  <a:srgbClr val="031926"/>
                </a:solidFill>
                <a:latin typeface="Open Sans Bold"/>
              </a:rPr>
              <a:t> </a:t>
            </a:r>
            <a:r>
              <a:rPr lang="en-US" sz="2599" dirty="0" err="1">
                <a:solidFill>
                  <a:srgbClr val="031926"/>
                </a:solidFill>
                <a:latin typeface="Open Sans Bold"/>
              </a:rPr>
              <a:t>школою</a:t>
            </a:r>
            <a:r>
              <a:rPr lang="en-US" sz="2599" dirty="0">
                <a:solidFill>
                  <a:srgbClr val="031926"/>
                </a:solidFill>
                <a:latin typeface="Open Sans Bold"/>
              </a:rPr>
              <a:t>, </a:t>
            </a:r>
            <a:r>
              <a:rPr lang="en-US" sz="2599" dirty="0" err="1">
                <a:solidFill>
                  <a:srgbClr val="031926"/>
                </a:solidFill>
                <a:latin typeface="Open Sans Bold"/>
              </a:rPr>
              <a:t>центром</a:t>
            </a:r>
            <a:r>
              <a:rPr lang="en-US" sz="2599" dirty="0">
                <a:solidFill>
                  <a:srgbClr val="031926"/>
                </a:solidFill>
                <a:latin typeface="Open Sans Bold"/>
              </a:rPr>
              <a:t> </a:t>
            </a:r>
            <a:r>
              <a:rPr lang="en-US" sz="2599" dirty="0" err="1">
                <a:solidFill>
                  <a:srgbClr val="031926"/>
                </a:solidFill>
                <a:latin typeface="Open Sans Bold"/>
              </a:rPr>
              <a:t>культури</a:t>
            </a:r>
            <a:r>
              <a:rPr lang="en-US" sz="2599" dirty="0">
                <a:solidFill>
                  <a:srgbClr val="031926"/>
                </a:solidFill>
                <a:latin typeface="Open Sans Bold"/>
              </a:rPr>
              <a:t>, </a:t>
            </a:r>
            <a:r>
              <a:rPr lang="en-US" sz="2599" dirty="0" err="1">
                <a:solidFill>
                  <a:srgbClr val="031926"/>
                </a:solidFill>
                <a:latin typeface="Open Sans Bold"/>
              </a:rPr>
              <a:t>дозвілля</a:t>
            </a:r>
            <a:r>
              <a:rPr lang="en-US" sz="2599" dirty="0">
                <a:solidFill>
                  <a:srgbClr val="031926"/>
                </a:solidFill>
                <a:latin typeface="Open Sans Bold"/>
              </a:rPr>
              <a:t>, </a:t>
            </a:r>
            <a:r>
              <a:rPr lang="en-US" sz="2599" dirty="0" err="1">
                <a:solidFill>
                  <a:srgbClr val="031926"/>
                </a:solidFill>
                <a:latin typeface="Open Sans Bold"/>
              </a:rPr>
              <a:t>туризму</a:t>
            </a:r>
            <a:r>
              <a:rPr lang="en-US" sz="2599" dirty="0">
                <a:solidFill>
                  <a:srgbClr val="031926"/>
                </a:solidFill>
                <a:latin typeface="Open Sans Bold"/>
              </a:rPr>
              <a:t> </a:t>
            </a:r>
            <a:r>
              <a:rPr lang="en-US" sz="2599" dirty="0" err="1">
                <a:solidFill>
                  <a:srgbClr val="031926"/>
                </a:solidFill>
                <a:latin typeface="Open Sans Bold"/>
              </a:rPr>
              <a:t>та</a:t>
            </a:r>
            <a:r>
              <a:rPr lang="en-US" sz="2599" dirty="0">
                <a:solidFill>
                  <a:srgbClr val="031926"/>
                </a:solidFill>
                <a:latin typeface="Open Sans Bold"/>
              </a:rPr>
              <a:t> </a:t>
            </a:r>
            <a:r>
              <a:rPr lang="en-US" sz="2599" dirty="0" err="1">
                <a:solidFill>
                  <a:srgbClr val="031926"/>
                </a:solidFill>
                <a:latin typeface="Open Sans Bold"/>
              </a:rPr>
              <a:t>спорту</a:t>
            </a:r>
            <a:r>
              <a:rPr lang="en-US" sz="2599" dirty="0">
                <a:solidFill>
                  <a:srgbClr val="031926"/>
                </a:solidFill>
                <a:latin typeface="Open Sans Bold"/>
              </a:rPr>
              <a:t>, </a:t>
            </a:r>
            <a:r>
              <a:rPr lang="en-US" sz="2599" dirty="0" err="1">
                <a:solidFill>
                  <a:srgbClr val="031926"/>
                </a:solidFill>
                <a:latin typeface="Open Sans Bold"/>
              </a:rPr>
              <a:t>молодіжною</a:t>
            </a:r>
            <a:r>
              <a:rPr lang="en-US" sz="2599" dirty="0">
                <a:solidFill>
                  <a:srgbClr val="031926"/>
                </a:solidFill>
                <a:latin typeface="Open Sans Bold"/>
              </a:rPr>
              <a:t> </a:t>
            </a:r>
            <a:r>
              <a:rPr lang="en-US" sz="2599" dirty="0" err="1">
                <a:solidFill>
                  <a:srgbClr val="031926"/>
                </a:solidFill>
                <a:latin typeface="Open Sans Bold"/>
              </a:rPr>
              <a:t>радою</a:t>
            </a:r>
            <a:r>
              <a:rPr lang="en-US" sz="2599" dirty="0">
                <a:solidFill>
                  <a:srgbClr val="031926"/>
                </a:solidFill>
                <a:latin typeface="Open Sans Bold"/>
              </a:rPr>
              <a:t> </a:t>
            </a:r>
            <a:r>
              <a:rPr lang="en-US" sz="2599" dirty="0" err="1">
                <a:solidFill>
                  <a:srgbClr val="031926"/>
                </a:solidFill>
                <a:latin typeface="Open Sans Bold"/>
              </a:rPr>
              <a:t>Клішковецької</a:t>
            </a:r>
            <a:r>
              <a:rPr lang="en-US" sz="2599" dirty="0">
                <a:solidFill>
                  <a:srgbClr val="031926"/>
                </a:solidFill>
                <a:latin typeface="Open Sans Bold"/>
              </a:rPr>
              <a:t> ТГ,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Freeform 2"/>
          <p:cNvSpPr/>
          <p:nvPr/>
        </p:nvSpPr>
        <p:spPr>
          <a:xfrm rot="5400000">
            <a:off x="-4915884" y="2921668"/>
            <a:ext cx="7365332" cy="7365332"/>
          </a:xfrm>
          <a:custGeom>
            <a:avLst/>
            <a:gdLst/>
            <a:ahLst/>
            <a:cxnLst/>
            <a:rect l="l" t="t" r="r" b="b"/>
            <a:pathLst>
              <a:path w="7365332" h="7365332">
                <a:moveTo>
                  <a:pt x="0" y="0"/>
                </a:moveTo>
                <a:lnTo>
                  <a:pt x="7365332" y="0"/>
                </a:lnTo>
                <a:lnTo>
                  <a:pt x="7365332" y="7365332"/>
                </a:lnTo>
                <a:lnTo>
                  <a:pt x="0" y="73653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068263" y="-1885412"/>
            <a:ext cx="5281236" cy="5281236"/>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50211"/>
              </a:solidFill>
              <a:prstDash val="solid"/>
              <a:miter/>
            </a:ln>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08857" y="159576"/>
            <a:ext cx="3444088" cy="344408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00AC"/>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930901" y="1881620"/>
            <a:ext cx="1639685" cy="1639685"/>
          </a:xfrm>
          <a:custGeom>
            <a:avLst/>
            <a:gdLst/>
            <a:ahLst/>
            <a:cxnLst/>
            <a:rect l="l" t="t" r="r" b="b"/>
            <a:pathLst>
              <a:path w="1639685" h="1639685">
                <a:moveTo>
                  <a:pt x="0" y="0"/>
                </a:moveTo>
                <a:lnTo>
                  <a:pt x="1639685" y="0"/>
                </a:lnTo>
                <a:lnTo>
                  <a:pt x="1639685" y="1639685"/>
                </a:lnTo>
                <a:lnTo>
                  <a:pt x="0" y="16396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10"/>
          <p:cNvSpPr txBox="1"/>
          <p:nvPr/>
        </p:nvSpPr>
        <p:spPr>
          <a:xfrm>
            <a:off x="4206932" y="163966"/>
            <a:ext cx="12697710" cy="804766"/>
          </a:xfrm>
          <a:prstGeom prst="rect">
            <a:avLst/>
          </a:prstGeom>
        </p:spPr>
        <p:txBody>
          <a:bodyPr lIns="0" tIns="0" rIns="0" bIns="0" rtlCol="0" anchor="t">
            <a:spAutoFit/>
          </a:bodyPr>
          <a:lstStyle/>
          <a:p>
            <a:pPr algn="ctr">
              <a:lnSpc>
                <a:spcPts val="6610"/>
              </a:lnSpc>
            </a:pPr>
            <a:r>
              <a:rPr lang="en-US" sz="4721">
                <a:solidFill>
                  <a:srgbClr val="004AAD"/>
                </a:solidFill>
                <a:latin typeface="PT Serif Bold"/>
              </a:rPr>
              <a:t>Потреби</a:t>
            </a:r>
          </a:p>
        </p:txBody>
      </p:sp>
      <p:sp>
        <p:nvSpPr>
          <p:cNvPr id="11" name="TextBox 11"/>
          <p:cNvSpPr txBox="1"/>
          <p:nvPr/>
        </p:nvSpPr>
        <p:spPr>
          <a:xfrm>
            <a:off x="3535856" y="723900"/>
            <a:ext cx="14365451" cy="9410974"/>
          </a:xfrm>
          <a:prstGeom prst="rect">
            <a:avLst/>
          </a:prstGeom>
        </p:spPr>
        <p:txBody>
          <a:bodyPr wrap="square" lIns="0" tIns="0" rIns="0" bIns="0" rtlCol="0" anchor="t">
            <a:spAutoFit/>
          </a:bodyPr>
          <a:lstStyle/>
          <a:p>
            <a:pPr algn="just">
              <a:lnSpc>
                <a:spcPts val="3175"/>
              </a:lnSpc>
              <a:spcBef>
                <a:spcPct val="0"/>
              </a:spcBef>
            </a:pPr>
            <a:r>
              <a:rPr lang="en-US" sz="2268" dirty="0">
                <a:solidFill>
                  <a:srgbClr val="031926"/>
                </a:solidFill>
                <a:latin typeface="Open Sans Bold"/>
              </a:rPr>
              <a:t>- у </a:t>
            </a:r>
            <a:r>
              <a:rPr lang="en-US" sz="2268" dirty="0" err="1">
                <a:solidFill>
                  <a:srgbClr val="031926"/>
                </a:solidFill>
                <a:latin typeface="Open Sans Bold"/>
              </a:rPr>
              <a:t>закладі</a:t>
            </a:r>
            <a:r>
              <a:rPr lang="en-US" sz="2268" dirty="0">
                <a:solidFill>
                  <a:srgbClr val="031926"/>
                </a:solidFill>
                <a:latin typeface="Open Sans Bold"/>
              </a:rPr>
              <a:t> </a:t>
            </a:r>
            <a:r>
              <a:rPr lang="en-US" sz="2268" dirty="0" err="1">
                <a:solidFill>
                  <a:srgbClr val="031926"/>
                </a:solidFill>
                <a:latin typeface="Open Sans Bold"/>
              </a:rPr>
              <a:t>освіти</a:t>
            </a:r>
            <a:r>
              <a:rPr lang="en-US" sz="2268" dirty="0">
                <a:solidFill>
                  <a:srgbClr val="031926"/>
                </a:solidFill>
                <a:latin typeface="Open Sans Bold"/>
              </a:rPr>
              <a:t> </a:t>
            </a:r>
            <a:r>
              <a:rPr lang="en-US" sz="2268" dirty="0" err="1">
                <a:solidFill>
                  <a:srgbClr val="031926"/>
                </a:solidFill>
                <a:latin typeface="Open Sans Bold"/>
              </a:rPr>
              <a:t>відсутній</a:t>
            </a:r>
            <a:r>
              <a:rPr lang="en-US" sz="2268" dirty="0">
                <a:solidFill>
                  <a:srgbClr val="031926"/>
                </a:solidFill>
                <a:latin typeface="Open Sans Bold"/>
              </a:rPr>
              <a:t> </a:t>
            </a:r>
            <a:r>
              <a:rPr lang="en-US" sz="2268" dirty="0" err="1">
                <a:solidFill>
                  <a:srgbClr val="031926"/>
                </a:solidFill>
                <a:latin typeface="Open Sans Bold"/>
              </a:rPr>
              <a:t>спортивний</a:t>
            </a:r>
            <a:r>
              <a:rPr lang="en-US" sz="2268" dirty="0">
                <a:solidFill>
                  <a:srgbClr val="031926"/>
                </a:solidFill>
                <a:latin typeface="Open Sans Bold"/>
              </a:rPr>
              <a:t> </a:t>
            </a:r>
            <a:r>
              <a:rPr lang="en-US" sz="2268" dirty="0" err="1">
                <a:solidFill>
                  <a:srgbClr val="031926"/>
                </a:solidFill>
                <a:latin typeface="Open Sans Bold"/>
              </a:rPr>
              <a:t>зал</a:t>
            </a:r>
            <a:r>
              <a:rPr lang="en-US" sz="2268" dirty="0">
                <a:solidFill>
                  <a:srgbClr val="031926"/>
                </a:solidFill>
                <a:latin typeface="Open Sans Bold"/>
              </a:rPr>
              <a:t>;</a:t>
            </a:r>
          </a:p>
          <a:p>
            <a:pPr algn="just">
              <a:lnSpc>
                <a:spcPts val="3175"/>
              </a:lnSpc>
              <a:spcBef>
                <a:spcPct val="0"/>
              </a:spcBef>
            </a:pPr>
            <a:r>
              <a:rPr lang="en-US" sz="2268" dirty="0">
                <a:solidFill>
                  <a:srgbClr val="031926"/>
                </a:solidFill>
                <a:latin typeface="Open Sans Bold"/>
              </a:rPr>
              <a:t>-</a:t>
            </a:r>
            <a:r>
              <a:rPr lang="uk-UA" sz="2268" dirty="0">
                <a:solidFill>
                  <a:srgbClr val="031926"/>
                </a:solidFill>
                <a:latin typeface="Open Sans Bold"/>
              </a:rPr>
              <a:t> потребує</a:t>
            </a:r>
            <a:r>
              <a:rPr lang="en-US" sz="2268" dirty="0">
                <a:solidFill>
                  <a:srgbClr val="031926"/>
                </a:solidFill>
                <a:latin typeface="Open Sans Bold"/>
              </a:rPr>
              <a:t>  </a:t>
            </a:r>
            <a:r>
              <a:rPr lang="en-US" sz="2268" dirty="0" err="1">
                <a:solidFill>
                  <a:srgbClr val="031926"/>
                </a:solidFill>
                <a:latin typeface="Open Sans Bold"/>
              </a:rPr>
              <a:t>утеплення</a:t>
            </a:r>
            <a:r>
              <a:rPr lang="en-US" sz="2268" dirty="0">
                <a:solidFill>
                  <a:srgbClr val="031926"/>
                </a:solidFill>
                <a:latin typeface="Open Sans Bold"/>
              </a:rPr>
              <a:t> </a:t>
            </a:r>
            <a:r>
              <a:rPr lang="en-US" sz="2268" dirty="0" err="1">
                <a:solidFill>
                  <a:srgbClr val="031926"/>
                </a:solidFill>
                <a:latin typeface="Open Sans Bold"/>
              </a:rPr>
              <a:t>та</a:t>
            </a:r>
            <a:r>
              <a:rPr lang="en-US" sz="2268" dirty="0">
                <a:solidFill>
                  <a:srgbClr val="031926"/>
                </a:solidFill>
                <a:latin typeface="Open Sans Bold"/>
              </a:rPr>
              <a:t> </a:t>
            </a:r>
            <a:r>
              <a:rPr lang="en-US" sz="2268" dirty="0" err="1">
                <a:solidFill>
                  <a:srgbClr val="031926"/>
                </a:solidFill>
                <a:latin typeface="Open Sans Bold"/>
              </a:rPr>
              <a:t>капітальн</a:t>
            </a:r>
            <a:r>
              <a:rPr lang="uk-UA" sz="2268" dirty="0">
                <a:solidFill>
                  <a:srgbClr val="031926"/>
                </a:solidFill>
                <a:latin typeface="Open Sans Bold"/>
              </a:rPr>
              <a:t>ого</a:t>
            </a:r>
            <a:r>
              <a:rPr lang="en-US" sz="2268" dirty="0">
                <a:solidFill>
                  <a:srgbClr val="031926"/>
                </a:solidFill>
                <a:latin typeface="Open Sans Bold"/>
              </a:rPr>
              <a:t> </a:t>
            </a:r>
            <a:r>
              <a:rPr lang="en-US" sz="2268" dirty="0" err="1">
                <a:solidFill>
                  <a:srgbClr val="031926"/>
                </a:solidFill>
                <a:latin typeface="Open Sans Bold"/>
              </a:rPr>
              <a:t>ремонт</a:t>
            </a:r>
            <a:r>
              <a:rPr lang="uk-UA" sz="2268" dirty="0">
                <a:solidFill>
                  <a:srgbClr val="031926"/>
                </a:solidFill>
                <a:latin typeface="Open Sans Bold"/>
              </a:rPr>
              <a:t>у</a:t>
            </a:r>
            <a:r>
              <a:rPr lang="en-US" sz="2268" dirty="0">
                <a:solidFill>
                  <a:srgbClr val="031926"/>
                </a:solidFill>
                <a:latin typeface="Open Sans Bold"/>
              </a:rPr>
              <a:t> </a:t>
            </a:r>
            <a:r>
              <a:rPr lang="en-US" sz="2268" dirty="0" err="1">
                <a:solidFill>
                  <a:srgbClr val="031926"/>
                </a:solidFill>
                <a:latin typeface="Open Sans Bold"/>
              </a:rPr>
              <a:t>фасаду</a:t>
            </a:r>
            <a:r>
              <a:rPr lang="en-US" sz="2268" dirty="0">
                <a:solidFill>
                  <a:srgbClr val="031926"/>
                </a:solidFill>
                <a:latin typeface="Open Sans Bold"/>
              </a:rPr>
              <a:t> </a:t>
            </a:r>
            <a:r>
              <a:rPr lang="en-US" sz="2268" dirty="0" err="1">
                <a:solidFill>
                  <a:srgbClr val="031926"/>
                </a:solidFill>
                <a:latin typeface="Open Sans Bold"/>
              </a:rPr>
              <a:t>центрального</a:t>
            </a:r>
            <a:r>
              <a:rPr lang="en-US" sz="2268" dirty="0">
                <a:solidFill>
                  <a:srgbClr val="031926"/>
                </a:solidFill>
                <a:latin typeface="Open Sans Bold"/>
              </a:rPr>
              <a:t> </a:t>
            </a:r>
            <a:r>
              <a:rPr lang="en-US" sz="2268" dirty="0" err="1">
                <a:solidFill>
                  <a:srgbClr val="031926"/>
                </a:solidFill>
                <a:latin typeface="Open Sans Bold"/>
              </a:rPr>
              <a:t>корпусу</a:t>
            </a:r>
            <a:r>
              <a:rPr lang="en-US" sz="2268" dirty="0">
                <a:solidFill>
                  <a:srgbClr val="031926"/>
                </a:solidFill>
                <a:latin typeface="Open Sans Bold"/>
              </a:rPr>
              <a:t>;</a:t>
            </a:r>
          </a:p>
          <a:p>
            <a:pPr algn="just">
              <a:lnSpc>
                <a:spcPts val="3175"/>
              </a:lnSpc>
              <a:spcBef>
                <a:spcPct val="0"/>
              </a:spcBef>
            </a:pPr>
            <a:r>
              <a:rPr lang="en-US" sz="2268" dirty="0">
                <a:solidFill>
                  <a:srgbClr val="031926"/>
                </a:solidFill>
                <a:latin typeface="Open Sans Bold"/>
              </a:rPr>
              <a:t>- </a:t>
            </a:r>
            <a:r>
              <a:rPr lang="en-US" sz="2268" dirty="0" err="1">
                <a:solidFill>
                  <a:srgbClr val="031926"/>
                </a:solidFill>
                <a:latin typeface="Open Sans Bold"/>
              </a:rPr>
              <a:t>встановлення</a:t>
            </a:r>
            <a:r>
              <a:rPr lang="en-US" sz="2268" dirty="0">
                <a:solidFill>
                  <a:srgbClr val="031926"/>
                </a:solidFill>
                <a:latin typeface="Open Sans Bold"/>
              </a:rPr>
              <a:t> </a:t>
            </a:r>
            <a:r>
              <a:rPr lang="en-US" sz="2268" dirty="0" err="1">
                <a:solidFill>
                  <a:srgbClr val="031926"/>
                </a:solidFill>
                <a:latin typeface="Open Sans Bold"/>
              </a:rPr>
              <a:t>центральних</a:t>
            </a:r>
            <a:r>
              <a:rPr lang="en-US" sz="2268" dirty="0">
                <a:solidFill>
                  <a:srgbClr val="031926"/>
                </a:solidFill>
                <a:latin typeface="Open Sans Bold"/>
              </a:rPr>
              <a:t> </a:t>
            </a:r>
            <a:r>
              <a:rPr lang="en-US" sz="2268" dirty="0" err="1">
                <a:solidFill>
                  <a:srgbClr val="031926"/>
                </a:solidFill>
                <a:latin typeface="Open Sans Bold"/>
              </a:rPr>
              <a:t>воріт</a:t>
            </a:r>
            <a:r>
              <a:rPr lang="en-US" sz="2268" dirty="0">
                <a:solidFill>
                  <a:srgbClr val="031926"/>
                </a:solidFill>
                <a:latin typeface="Open Sans Bold"/>
              </a:rPr>
              <a:t>, </a:t>
            </a:r>
            <a:r>
              <a:rPr lang="en-US" sz="2268" dirty="0" err="1">
                <a:solidFill>
                  <a:srgbClr val="031926"/>
                </a:solidFill>
                <a:latin typeface="Open Sans Bold"/>
              </a:rPr>
              <a:t>що</a:t>
            </a:r>
            <a:r>
              <a:rPr lang="en-US" sz="2268" dirty="0">
                <a:solidFill>
                  <a:srgbClr val="031926"/>
                </a:solidFill>
                <a:latin typeface="Open Sans Bold"/>
              </a:rPr>
              <a:t> </a:t>
            </a:r>
            <a:r>
              <a:rPr lang="en-US" sz="2268" dirty="0" err="1">
                <a:solidFill>
                  <a:srgbClr val="031926"/>
                </a:solidFill>
                <a:latin typeface="Open Sans Bold"/>
              </a:rPr>
              <a:t>забезпечить</a:t>
            </a:r>
            <a:r>
              <a:rPr lang="en-US" sz="2268" dirty="0">
                <a:solidFill>
                  <a:srgbClr val="031926"/>
                </a:solidFill>
                <a:latin typeface="Open Sans Bold"/>
              </a:rPr>
              <a:t> </a:t>
            </a:r>
            <a:r>
              <a:rPr lang="en-US" sz="2268" dirty="0" err="1">
                <a:solidFill>
                  <a:srgbClr val="031926"/>
                </a:solidFill>
                <a:latin typeface="Open Sans Bold"/>
              </a:rPr>
              <a:t>не</a:t>
            </a:r>
            <a:r>
              <a:rPr lang="en-US" sz="2268" dirty="0">
                <a:solidFill>
                  <a:srgbClr val="031926"/>
                </a:solidFill>
                <a:latin typeface="Open Sans Bold"/>
              </a:rPr>
              <a:t> </a:t>
            </a:r>
            <a:r>
              <a:rPr lang="en-US" sz="2268" dirty="0" err="1">
                <a:solidFill>
                  <a:srgbClr val="031926"/>
                </a:solidFill>
                <a:latin typeface="Open Sans Bold"/>
              </a:rPr>
              <a:t>доступ</a:t>
            </a:r>
            <a:r>
              <a:rPr lang="en-US" sz="2268" dirty="0">
                <a:solidFill>
                  <a:srgbClr val="031926"/>
                </a:solidFill>
                <a:latin typeface="Open Sans Bold"/>
              </a:rPr>
              <a:t> </a:t>
            </a:r>
            <a:r>
              <a:rPr lang="en-US" sz="2268" dirty="0" err="1">
                <a:solidFill>
                  <a:srgbClr val="031926"/>
                </a:solidFill>
                <a:latin typeface="Open Sans Bold"/>
              </a:rPr>
              <a:t>сторонніх</a:t>
            </a:r>
            <a:r>
              <a:rPr lang="en-US" sz="2268" dirty="0">
                <a:solidFill>
                  <a:srgbClr val="031926"/>
                </a:solidFill>
                <a:latin typeface="Open Sans Bold"/>
              </a:rPr>
              <a:t> </a:t>
            </a:r>
            <a:r>
              <a:rPr lang="en-US" sz="2268" dirty="0" err="1">
                <a:solidFill>
                  <a:srgbClr val="031926"/>
                </a:solidFill>
                <a:latin typeface="Open Sans Bold"/>
              </a:rPr>
              <a:t>осіб</a:t>
            </a:r>
            <a:r>
              <a:rPr lang="en-US" sz="2268" dirty="0">
                <a:solidFill>
                  <a:srgbClr val="031926"/>
                </a:solidFill>
                <a:latin typeface="Open Sans Bold"/>
              </a:rPr>
              <a:t> </a:t>
            </a:r>
            <a:r>
              <a:rPr lang="en-US" sz="2268" dirty="0" err="1">
                <a:solidFill>
                  <a:srgbClr val="031926"/>
                </a:solidFill>
                <a:latin typeface="Open Sans Bold"/>
              </a:rPr>
              <a:t>на</a:t>
            </a:r>
            <a:r>
              <a:rPr lang="en-US" sz="2268" dirty="0">
                <a:solidFill>
                  <a:srgbClr val="031926"/>
                </a:solidFill>
                <a:latin typeface="Open Sans Bold"/>
              </a:rPr>
              <a:t> </a:t>
            </a:r>
            <a:r>
              <a:rPr lang="en-US" sz="2268" dirty="0" err="1">
                <a:solidFill>
                  <a:srgbClr val="031926"/>
                </a:solidFill>
                <a:latin typeface="Open Sans Bold"/>
              </a:rPr>
              <a:t>територію</a:t>
            </a:r>
            <a:r>
              <a:rPr lang="en-US" sz="2268" dirty="0">
                <a:solidFill>
                  <a:srgbClr val="031926"/>
                </a:solidFill>
                <a:latin typeface="Open Sans Bold"/>
              </a:rPr>
              <a:t> </a:t>
            </a:r>
            <a:r>
              <a:rPr lang="en-US" sz="2268" dirty="0" err="1">
                <a:solidFill>
                  <a:srgbClr val="031926"/>
                </a:solidFill>
                <a:latin typeface="Open Sans Bold"/>
              </a:rPr>
              <a:t>закладу</a:t>
            </a:r>
            <a:r>
              <a:rPr lang="en-US" sz="2268" dirty="0">
                <a:solidFill>
                  <a:srgbClr val="031926"/>
                </a:solidFill>
                <a:latin typeface="Open Sans Bold"/>
              </a:rPr>
              <a:t>;</a:t>
            </a:r>
          </a:p>
          <a:p>
            <a:pPr algn="just">
              <a:lnSpc>
                <a:spcPts val="3175"/>
              </a:lnSpc>
              <a:spcBef>
                <a:spcPct val="0"/>
              </a:spcBef>
            </a:pPr>
            <a:r>
              <a:rPr lang="en-US" sz="2268" dirty="0">
                <a:solidFill>
                  <a:srgbClr val="031926"/>
                </a:solidFill>
                <a:latin typeface="Open Sans Bold"/>
              </a:rPr>
              <a:t>- </a:t>
            </a:r>
            <a:r>
              <a:rPr lang="en-US" sz="2268" dirty="0" err="1">
                <a:solidFill>
                  <a:srgbClr val="031926"/>
                </a:solidFill>
                <a:latin typeface="Open Sans Bold"/>
              </a:rPr>
              <a:t>огорожа</a:t>
            </a:r>
            <a:r>
              <a:rPr lang="en-US" sz="2268" dirty="0">
                <a:solidFill>
                  <a:srgbClr val="031926"/>
                </a:solidFill>
                <a:latin typeface="Open Sans Bold"/>
              </a:rPr>
              <a:t> </a:t>
            </a:r>
            <a:r>
              <a:rPr lang="en-US" sz="2268" dirty="0" err="1">
                <a:solidFill>
                  <a:srgbClr val="031926"/>
                </a:solidFill>
                <a:latin typeface="Open Sans Bold"/>
              </a:rPr>
              <a:t>біля</a:t>
            </a:r>
            <a:r>
              <a:rPr lang="en-US" sz="2268" dirty="0">
                <a:solidFill>
                  <a:srgbClr val="031926"/>
                </a:solidFill>
                <a:latin typeface="Open Sans Bold"/>
              </a:rPr>
              <a:t> </a:t>
            </a:r>
            <a:r>
              <a:rPr lang="en-US" sz="2268" dirty="0" err="1">
                <a:solidFill>
                  <a:srgbClr val="031926"/>
                </a:solidFill>
                <a:latin typeface="Open Sans Bold"/>
              </a:rPr>
              <a:t>центрального</a:t>
            </a:r>
            <a:r>
              <a:rPr lang="en-US" sz="2268" dirty="0">
                <a:solidFill>
                  <a:srgbClr val="031926"/>
                </a:solidFill>
                <a:latin typeface="Open Sans Bold"/>
              </a:rPr>
              <a:t> </a:t>
            </a:r>
            <a:r>
              <a:rPr lang="en-US" sz="2268" dirty="0" err="1">
                <a:solidFill>
                  <a:srgbClr val="031926"/>
                </a:solidFill>
                <a:latin typeface="Open Sans Bold"/>
              </a:rPr>
              <a:t>корпусу</a:t>
            </a:r>
            <a:r>
              <a:rPr lang="en-US" sz="2268" dirty="0">
                <a:solidFill>
                  <a:srgbClr val="031926"/>
                </a:solidFill>
                <a:latin typeface="Open Sans Bold"/>
              </a:rPr>
              <a:t> </a:t>
            </a:r>
            <a:r>
              <a:rPr lang="en-US" sz="2268" dirty="0" err="1">
                <a:solidFill>
                  <a:srgbClr val="031926"/>
                </a:solidFill>
                <a:latin typeface="Open Sans Bold"/>
              </a:rPr>
              <a:t>філії</a:t>
            </a:r>
            <a:r>
              <a:rPr lang="en-US" sz="2268" dirty="0">
                <a:solidFill>
                  <a:srgbClr val="031926"/>
                </a:solidFill>
                <a:latin typeface="Open Sans Bold"/>
              </a:rPr>
              <a:t> </a:t>
            </a:r>
            <a:r>
              <a:rPr lang="en-US" sz="2268" dirty="0" err="1">
                <a:solidFill>
                  <a:srgbClr val="031926"/>
                </a:solidFill>
                <a:latin typeface="Open Sans Bold"/>
              </a:rPr>
              <a:t>Малинецький</a:t>
            </a:r>
            <a:r>
              <a:rPr lang="en-US" sz="2268" dirty="0">
                <a:solidFill>
                  <a:srgbClr val="031926"/>
                </a:solidFill>
                <a:latin typeface="Open Sans Bold"/>
              </a:rPr>
              <a:t> ЗЗСО І-</a:t>
            </a:r>
            <a:r>
              <a:rPr lang="en-US" sz="2268" dirty="0" err="1">
                <a:solidFill>
                  <a:srgbClr val="031926"/>
                </a:solidFill>
                <a:latin typeface="Open Sans Bold"/>
              </a:rPr>
              <a:t>ІІст</a:t>
            </a:r>
            <a:r>
              <a:rPr lang="en-US" sz="2268" dirty="0">
                <a:solidFill>
                  <a:srgbClr val="031926"/>
                </a:solidFill>
                <a:latin typeface="Open Sans Bold"/>
              </a:rPr>
              <a:t>.;</a:t>
            </a:r>
          </a:p>
          <a:p>
            <a:pPr algn="just">
              <a:lnSpc>
                <a:spcPts val="3175"/>
              </a:lnSpc>
              <a:spcBef>
                <a:spcPct val="0"/>
              </a:spcBef>
            </a:pPr>
            <a:r>
              <a:rPr lang="en-US" sz="2268" dirty="0">
                <a:solidFill>
                  <a:srgbClr val="031926"/>
                </a:solidFill>
                <a:latin typeface="Open Sans Bold"/>
              </a:rPr>
              <a:t>- </a:t>
            </a:r>
            <a:r>
              <a:rPr lang="en-US" sz="2268" dirty="0" err="1">
                <a:solidFill>
                  <a:srgbClr val="031926"/>
                </a:solidFill>
                <a:latin typeface="Open Sans Bold"/>
              </a:rPr>
              <a:t>прибудова</a:t>
            </a:r>
            <a:r>
              <a:rPr lang="en-US" sz="2268" dirty="0">
                <a:solidFill>
                  <a:srgbClr val="031926"/>
                </a:solidFill>
                <a:latin typeface="Open Sans Bold"/>
              </a:rPr>
              <a:t> </a:t>
            </a:r>
            <a:r>
              <a:rPr lang="en-US" sz="2268" dirty="0" err="1">
                <a:solidFill>
                  <a:srgbClr val="031926"/>
                </a:solidFill>
                <a:latin typeface="Open Sans Bold"/>
              </a:rPr>
              <a:t>внутрішньої</a:t>
            </a:r>
            <a:r>
              <a:rPr lang="en-US" sz="2268" dirty="0">
                <a:solidFill>
                  <a:srgbClr val="031926"/>
                </a:solidFill>
                <a:latin typeface="Open Sans Bold"/>
              </a:rPr>
              <a:t> </a:t>
            </a:r>
            <a:r>
              <a:rPr lang="en-US" sz="2268" dirty="0" err="1">
                <a:solidFill>
                  <a:srgbClr val="031926"/>
                </a:solidFill>
                <a:latin typeface="Open Sans Bold"/>
              </a:rPr>
              <a:t>вбиральні</a:t>
            </a:r>
            <a:r>
              <a:rPr lang="en-US" sz="2268" dirty="0">
                <a:solidFill>
                  <a:srgbClr val="031926"/>
                </a:solidFill>
                <a:latin typeface="Open Sans Bold"/>
              </a:rPr>
              <a:t> </a:t>
            </a:r>
            <a:r>
              <a:rPr lang="en-US" sz="2268" dirty="0" err="1">
                <a:solidFill>
                  <a:srgbClr val="031926"/>
                </a:solidFill>
                <a:latin typeface="Open Sans Bold"/>
              </a:rPr>
              <a:t>до</a:t>
            </a:r>
            <a:r>
              <a:rPr lang="en-US" sz="2268" dirty="0">
                <a:solidFill>
                  <a:srgbClr val="031926"/>
                </a:solidFill>
                <a:latin typeface="Open Sans Bold"/>
              </a:rPr>
              <a:t> </a:t>
            </a:r>
            <a:r>
              <a:rPr lang="en-US" sz="2268" dirty="0" err="1">
                <a:solidFill>
                  <a:srgbClr val="031926"/>
                </a:solidFill>
                <a:latin typeface="Open Sans Bold"/>
              </a:rPr>
              <a:t>корпусу</a:t>
            </a:r>
            <a:r>
              <a:rPr lang="en-US" sz="2268" dirty="0">
                <a:solidFill>
                  <a:srgbClr val="031926"/>
                </a:solidFill>
                <a:latin typeface="Open Sans Bold"/>
              </a:rPr>
              <a:t> </a:t>
            </a:r>
            <a:r>
              <a:rPr lang="en-US" sz="2268" dirty="0" err="1">
                <a:solidFill>
                  <a:srgbClr val="031926"/>
                </a:solidFill>
                <a:latin typeface="Open Sans Bold"/>
              </a:rPr>
              <a:t>початкових</a:t>
            </a:r>
            <a:r>
              <a:rPr lang="en-US" sz="2268" dirty="0">
                <a:solidFill>
                  <a:srgbClr val="031926"/>
                </a:solidFill>
                <a:latin typeface="Open Sans Bold"/>
              </a:rPr>
              <a:t> </a:t>
            </a:r>
            <a:r>
              <a:rPr lang="en-US" sz="2268" dirty="0" err="1">
                <a:solidFill>
                  <a:srgbClr val="031926"/>
                </a:solidFill>
                <a:latin typeface="Open Sans Bold"/>
              </a:rPr>
              <a:t>класів</a:t>
            </a:r>
            <a:r>
              <a:rPr lang="en-US" sz="2268" dirty="0">
                <a:solidFill>
                  <a:srgbClr val="031926"/>
                </a:solidFill>
                <a:latin typeface="Open Sans Bold"/>
              </a:rPr>
              <a:t> </a:t>
            </a:r>
            <a:r>
              <a:rPr lang="en-US" sz="2268" dirty="0" err="1">
                <a:solidFill>
                  <a:srgbClr val="031926"/>
                </a:solidFill>
                <a:latin typeface="Open Sans Bold"/>
              </a:rPr>
              <a:t>с.Малинці</a:t>
            </a:r>
            <a:r>
              <a:rPr lang="en-US" sz="2268" dirty="0">
                <a:solidFill>
                  <a:srgbClr val="031926"/>
                </a:solidFill>
                <a:latin typeface="Open Sans Bold"/>
              </a:rPr>
              <a:t>;</a:t>
            </a:r>
          </a:p>
          <a:p>
            <a:pPr algn="just">
              <a:lnSpc>
                <a:spcPts val="3175"/>
              </a:lnSpc>
              <a:spcBef>
                <a:spcPct val="0"/>
              </a:spcBef>
            </a:pPr>
            <a:r>
              <a:rPr lang="en-US" sz="2268" dirty="0">
                <a:solidFill>
                  <a:srgbClr val="031926"/>
                </a:solidFill>
                <a:latin typeface="Open Sans Bold"/>
              </a:rPr>
              <a:t>- </a:t>
            </a:r>
            <a:r>
              <a:rPr lang="en-US" sz="2268" dirty="0" err="1">
                <a:solidFill>
                  <a:srgbClr val="031926"/>
                </a:solidFill>
                <a:latin typeface="Open Sans Bold"/>
              </a:rPr>
              <a:t>встановлення</a:t>
            </a:r>
            <a:r>
              <a:rPr lang="en-US" sz="2268" dirty="0">
                <a:solidFill>
                  <a:srgbClr val="031926"/>
                </a:solidFill>
                <a:latin typeface="Open Sans Bold"/>
              </a:rPr>
              <a:t> </a:t>
            </a:r>
            <a:r>
              <a:rPr lang="en-US" sz="2268" dirty="0" err="1">
                <a:solidFill>
                  <a:srgbClr val="031926"/>
                </a:solidFill>
                <a:latin typeface="Open Sans Bold"/>
              </a:rPr>
              <a:t>системи</a:t>
            </a:r>
            <a:r>
              <a:rPr lang="en-US" sz="2268" dirty="0">
                <a:solidFill>
                  <a:srgbClr val="031926"/>
                </a:solidFill>
                <a:latin typeface="Open Sans Bold"/>
              </a:rPr>
              <a:t> </a:t>
            </a:r>
            <a:r>
              <a:rPr lang="en-US" sz="2268" dirty="0" err="1">
                <a:solidFill>
                  <a:srgbClr val="031926"/>
                </a:solidFill>
                <a:latin typeface="Open Sans Bold"/>
              </a:rPr>
              <a:t>відеоспостережень</a:t>
            </a:r>
            <a:r>
              <a:rPr lang="en-US" sz="2268" dirty="0">
                <a:solidFill>
                  <a:srgbClr val="031926"/>
                </a:solidFill>
                <a:latin typeface="Open Sans Bold"/>
              </a:rPr>
              <a:t>  у </a:t>
            </a:r>
            <a:r>
              <a:rPr lang="en-US" sz="2268" dirty="0" err="1">
                <a:solidFill>
                  <a:srgbClr val="031926"/>
                </a:solidFill>
                <a:latin typeface="Open Sans Bold"/>
              </a:rPr>
              <a:t>коридорах</a:t>
            </a:r>
            <a:r>
              <a:rPr lang="en-US" sz="2268" dirty="0">
                <a:solidFill>
                  <a:srgbClr val="031926"/>
                </a:solidFill>
                <a:latin typeface="Open Sans Bold"/>
              </a:rPr>
              <a:t>; </a:t>
            </a:r>
          </a:p>
          <a:p>
            <a:pPr marL="342900" indent="-342900" algn="just">
              <a:lnSpc>
                <a:spcPts val="3175"/>
              </a:lnSpc>
              <a:spcBef>
                <a:spcPct val="0"/>
              </a:spcBef>
              <a:buFontTx/>
              <a:buChar char="-"/>
            </a:pPr>
            <a:r>
              <a:rPr lang="en-US" sz="2268" dirty="0" err="1">
                <a:solidFill>
                  <a:srgbClr val="031926"/>
                </a:solidFill>
                <a:latin typeface="Open Sans Bold"/>
              </a:rPr>
              <a:t>реконструкція</a:t>
            </a:r>
            <a:r>
              <a:rPr lang="en-US" sz="2268" dirty="0">
                <a:solidFill>
                  <a:srgbClr val="031926"/>
                </a:solidFill>
                <a:latin typeface="Open Sans Bold"/>
              </a:rPr>
              <a:t> </a:t>
            </a:r>
            <a:r>
              <a:rPr lang="en-US" sz="2268" dirty="0" err="1">
                <a:solidFill>
                  <a:srgbClr val="031926"/>
                </a:solidFill>
                <a:latin typeface="Open Sans Bold"/>
              </a:rPr>
              <a:t>переходу</a:t>
            </a:r>
            <a:r>
              <a:rPr lang="en-US" sz="2268" dirty="0">
                <a:solidFill>
                  <a:srgbClr val="031926"/>
                </a:solidFill>
                <a:latin typeface="Open Sans Bold"/>
              </a:rPr>
              <a:t> </a:t>
            </a:r>
            <a:r>
              <a:rPr lang="en-US" sz="2268" dirty="0" err="1">
                <a:solidFill>
                  <a:srgbClr val="031926"/>
                </a:solidFill>
                <a:latin typeface="Open Sans Bold"/>
              </a:rPr>
              <a:t>до</a:t>
            </a:r>
            <a:r>
              <a:rPr lang="en-US" sz="2268" dirty="0">
                <a:solidFill>
                  <a:srgbClr val="031926"/>
                </a:solidFill>
                <a:latin typeface="Open Sans Bold"/>
              </a:rPr>
              <a:t> </a:t>
            </a:r>
            <a:r>
              <a:rPr lang="en-US" sz="2268" dirty="0" err="1">
                <a:solidFill>
                  <a:srgbClr val="031926"/>
                </a:solidFill>
                <a:latin typeface="Open Sans Bold"/>
              </a:rPr>
              <a:t>вбиральні</a:t>
            </a:r>
            <a:r>
              <a:rPr lang="uk-UA" sz="2268" dirty="0">
                <a:solidFill>
                  <a:srgbClr val="031926"/>
                </a:solidFill>
                <a:latin typeface="Open Sans Bold"/>
              </a:rPr>
              <a:t>;</a:t>
            </a:r>
          </a:p>
          <a:p>
            <a:pPr marL="342900" indent="-342900" algn="just">
              <a:lnSpc>
                <a:spcPts val="3175"/>
              </a:lnSpc>
              <a:spcBef>
                <a:spcPct val="0"/>
              </a:spcBef>
              <a:buFontTx/>
              <a:buChar char="-"/>
            </a:pPr>
            <a:r>
              <a:rPr lang="uk-UA" sz="2268" dirty="0" err="1">
                <a:solidFill>
                  <a:srgbClr val="031926"/>
                </a:solidFill>
                <a:latin typeface="Open Sans Bold"/>
              </a:rPr>
              <a:t>реконстукція</a:t>
            </a:r>
            <a:r>
              <a:rPr lang="uk-UA" sz="2268" dirty="0">
                <a:solidFill>
                  <a:srgbClr val="031926"/>
                </a:solidFill>
                <a:latin typeface="Open Sans Bold"/>
              </a:rPr>
              <a:t> додаткового</a:t>
            </a:r>
            <a:r>
              <a:rPr lang="en-US" sz="2268" dirty="0">
                <a:solidFill>
                  <a:srgbClr val="031926"/>
                </a:solidFill>
                <a:latin typeface="Open Sans Bold"/>
              </a:rPr>
              <a:t> </a:t>
            </a:r>
            <a:r>
              <a:rPr lang="en-US" sz="2268" dirty="0" err="1">
                <a:solidFill>
                  <a:srgbClr val="031926"/>
                </a:solidFill>
                <a:latin typeface="Open Sans Bold"/>
              </a:rPr>
              <a:t>входу</a:t>
            </a:r>
            <a:r>
              <a:rPr lang="en-US" sz="2268" dirty="0">
                <a:solidFill>
                  <a:srgbClr val="031926"/>
                </a:solidFill>
                <a:latin typeface="Open Sans Bold"/>
              </a:rPr>
              <a:t> </a:t>
            </a:r>
            <a:r>
              <a:rPr lang="en-US" sz="2268" dirty="0" err="1">
                <a:solidFill>
                  <a:srgbClr val="031926"/>
                </a:solidFill>
                <a:latin typeface="Open Sans Bold"/>
              </a:rPr>
              <a:t>на</a:t>
            </a:r>
            <a:r>
              <a:rPr lang="en-US" sz="2268" dirty="0">
                <a:solidFill>
                  <a:srgbClr val="031926"/>
                </a:solidFill>
                <a:latin typeface="Open Sans Bold"/>
              </a:rPr>
              <a:t>  </a:t>
            </a:r>
            <a:r>
              <a:rPr lang="en-US" sz="2268" dirty="0" err="1">
                <a:solidFill>
                  <a:srgbClr val="031926"/>
                </a:solidFill>
                <a:latin typeface="Open Sans Bold"/>
              </a:rPr>
              <a:t>харчоблок</a:t>
            </a:r>
            <a:r>
              <a:rPr lang="en-US" sz="2268" dirty="0">
                <a:solidFill>
                  <a:srgbClr val="031926"/>
                </a:solidFill>
                <a:latin typeface="Open Sans Bold"/>
              </a:rPr>
              <a:t>;</a:t>
            </a:r>
          </a:p>
          <a:p>
            <a:pPr algn="just">
              <a:lnSpc>
                <a:spcPts val="3175"/>
              </a:lnSpc>
              <a:spcBef>
                <a:spcPct val="0"/>
              </a:spcBef>
            </a:pPr>
            <a:r>
              <a:rPr lang="en-US" sz="2268" dirty="0">
                <a:solidFill>
                  <a:srgbClr val="031926"/>
                </a:solidFill>
                <a:latin typeface="Open Sans Bold"/>
              </a:rPr>
              <a:t>- </a:t>
            </a:r>
            <a:r>
              <a:rPr lang="uk-UA" sz="2268" dirty="0">
                <a:solidFill>
                  <a:srgbClr val="031926"/>
                </a:solidFill>
                <a:latin typeface="Open Sans Bold"/>
              </a:rPr>
              <a:t> </a:t>
            </a:r>
            <a:r>
              <a:rPr lang="en-US" sz="2268" dirty="0" err="1">
                <a:solidFill>
                  <a:srgbClr val="031926"/>
                </a:solidFill>
                <a:latin typeface="Open Sans Bold"/>
              </a:rPr>
              <a:t>ремонт</a:t>
            </a:r>
            <a:r>
              <a:rPr lang="en-US" sz="2268" dirty="0">
                <a:solidFill>
                  <a:srgbClr val="031926"/>
                </a:solidFill>
                <a:latin typeface="Open Sans Bold"/>
              </a:rPr>
              <a:t> </a:t>
            </a:r>
            <a:r>
              <a:rPr lang="en-US" sz="2268" dirty="0" err="1">
                <a:solidFill>
                  <a:srgbClr val="031926"/>
                </a:solidFill>
                <a:latin typeface="Open Sans Bold"/>
              </a:rPr>
              <a:t>коридору</a:t>
            </a:r>
            <a:r>
              <a:rPr lang="en-US" sz="2268" dirty="0">
                <a:solidFill>
                  <a:srgbClr val="031926"/>
                </a:solidFill>
                <a:latin typeface="Open Sans Bold"/>
              </a:rPr>
              <a:t> </a:t>
            </a:r>
            <a:r>
              <a:rPr lang="en-US" sz="2268" dirty="0" err="1">
                <a:solidFill>
                  <a:srgbClr val="031926"/>
                </a:solidFill>
                <a:latin typeface="Open Sans Bold"/>
              </a:rPr>
              <a:t>до</a:t>
            </a:r>
            <a:r>
              <a:rPr lang="en-US" sz="2268" dirty="0">
                <a:solidFill>
                  <a:srgbClr val="031926"/>
                </a:solidFill>
                <a:latin typeface="Open Sans Bold"/>
              </a:rPr>
              <a:t> </a:t>
            </a:r>
            <a:r>
              <a:rPr lang="en-US" sz="2268" dirty="0" err="1">
                <a:solidFill>
                  <a:srgbClr val="031926"/>
                </a:solidFill>
                <a:latin typeface="Open Sans Bold"/>
              </a:rPr>
              <a:t>харчоблоку</a:t>
            </a:r>
            <a:r>
              <a:rPr lang="en-US" sz="2268" dirty="0">
                <a:solidFill>
                  <a:srgbClr val="031926"/>
                </a:solidFill>
                <a:latin typeface="Open Sans Bold"/>
              </a:rPr>
              <a:t> (</a:t>
            </a:r>
            <a:r>
              <a:rPr lang="en-US" sz="2268" dirty="0" err="1">
                <a:solidFill>
                  <a:srgbClr val="031926"/>
                </a:solidFill>
                <a:latin typeface="Open Sans Bold"/>
              </a:rPr>
              <a:t>Малинці</a:t>
            </a:r>
            <a:r>
              <a:rPr lang="en-US" sz="2268" dirty="0">
                <a:solidFill>
                  <a:srgbClr val="031926"/>
                </a:solidFill>
                <a:latin typeface="Open Sans Bold"/>
              </a:rPr>
              <a:t>);</a:t>
            </a:r>
          </a:p>
          <a:p>
            <a:pPr algn="just">
              <a:lnSpc>
                <a:spcPts val="3175"/>
              </a:lnSpc>
              <a:spcBef>
                <a:spcPct val="0"/>
              </a:spcBef>
            </a:pPr>
            <a:r>
              <a:rPr lang="en-US" sz="2268" dirty="0">
                <a:solidFill>
                  <a:srgbClr val="031926"/>
                </a:solidFill>
                <a:latin typeface="Open Sans Bold"/>
              </a:rPr>
              <a:t>- </a:t>
            </a:r>
            <a:r>
              <a:rPr lang="en-US" sz="2268" dirty="0" err="1">
                <a:solidFill>
                  <a:srgbClr val="031926"/>
                </a:solidFill>
                <a:latin typeface="Open Sans Bold"/>
              </a:rPr>
              <a:t>капітальний</a:t>
            </a:r>
            <a:r>
              <a:rPr lang="en-US" sz="2268" dirty="0">
                <a:solidFill>
                  <a:srgbClr val="031926"/>
                </a:solidFill>
                <a:latin typeface="Open Sans Bold"/>
              </a:rPr>
              <a:t> </a:t>
            </a:r>
            <a:r>
              <a:rPr lang="en-US" sz="2268" dirty="0" err="1">
                <a:solidFill>
                  <a:srgbClr val="031926"/>
                </a:solidFill>
                <a:latin typeface="Open Sans Bold"/>
              </a:rPr>
              <a:t>ремонт</a:t>
            </a:r>
            <a:r>
              <a:rPr lang="en-US" sz="2268" dirty="0">
                <a:solidFill>
                  <a:srgbClr val="031926"/>
                </a:solidFill>
                <a:latin typeface="Open Sans Bold"/>
              </a:rPr>
              <a:t>  </a:t>
            </a:r>
            <a:r>
              <a:rPr lang="en-US" sz="2268" dirty="0" err="1">
                <a:solidFill>
                  <a:srgbClr val="031926"/>
                </a:solidFill>
                <a:latin typeface="Open Sans Bold"/>
              </a:rPr>
              <a:t>старого</a:t>
            </a:r>
            <a:r>
              <a:rPr lang="en-US" sz="2268" dirty="0">
                <a:solidFill>
                  <a:srgbClr val="031926"/>
                </a:solidFill>
                <a:latin typeface="Open Sans Bold"/>
              </a:rPr>
              <a:t> </a:t>
            </a:r>
            <a:r>
              <a:rPr lang="en-US" sz="2268" dirty="0" err="1">
                <a:solidFill>
                  <a:srgbClr val="031926"/>
                </a:solidFill>
                <a:latin typeface="Open Sans Bold"/>
              </a:rPr>
              <a:t>тиру</a:t>
            </a:r>
            <a:r>
              <a:rPr lang="en-US" sz="2268" dirty="0">
                <a:solidFill>
                  <a:srgbClr val="031926"/>
                </a:solidFill>
                <a:latin typeface="Open Sans Bold"/>
              </a:rPr>
              <a:t>;</a:t>
            </a:r>
          </a:p>
          <a:p>
            <a:pPr algn="just">
              <a:lnSpc>
                <a:spcPts val="3175"/>
              </a:lnSpc>
              <a:spcBef>
                <a:spcPct val="0"/>
              </a:spcBef>
            </a:pPr>
            <a:r>
              <a:rPr lang="en-US" sz="2268" dirty="0">
                <a:solidFill>
                  <a:srgbClr val="031926"/>
                </a:solidFill>
                <a:latin typeface="Open Sans Bold"/>
              </a:rPr>
              <a:t>- </a:t>
            </a:r>
            <a:r>
              <a:rPr lang="uk-UA" sz="2268" dirty="0">
                <a:solidFill>
                  <a:srgbClr val="031926"/>
                </a:solidFill>
                <a:latin typeface="Open Sans Bold"/>
              </a:rPr>
              <a:t>капітальний </a:t>
            </a:r>
            <a:r>
              <a:rPr lang="en-US" sz="2268" dirty="0" err="1">
                <a:solidFill>
                  <a:srgbClr val="031926"/>
                </a:solidFill>
                <a:latin typeface="Open Sans Bold"/>
              </a:rPr>
              <a:t>ремонт</a:t>
            </a:r>
            <a:r>
              <a:rPr lang="en-US" sz="2268" dirty="0">
                <a:solidFill>
                  <a:srgbClr val="031926"/>
                </a:solidFill>
                <a:latin typeface="Open Sans Bold"/>
              </a:rPr>
              <a:t> </a:t>
            </a:r>
            <a:r>
              <a:rPr lang="en-US" sz="2268" dirty="0" err="1">
                <a:solidFill>
                  <a:srgbClr val="031926"/>
                </a:solidFill>
                <a:latin typeface="Open Sans Bold"/>
              </a:rPr>
              <a:t>майданчика</a:t>
            </a:r>
            <a:r>
              <a:rPr lang="en-US" sz="2268" dirty="0">
                <a:solidFill>
                  <a:srgbClr val="031926"/>
                </a:solidFill>
                <a:latin typeface="Open Sans Bold"/>
              </a:rPr>
              <a:t> </a:t>
            </a:r>
            <a:r>
              <a:rPr lang="en-US" sz="2268" dirty="0" err="1">
                <a:solidFill>
                  <a:srgbClr val="031926"/>
                </a:solidFill>
                <a:latin typeface="Open Sans Bold"/>
              </a:rPr>
              <a:t>для</a:t>
            </a:r>
            <a:r>
              <a:rPr lang="en-US" sz="2268" dirty="0">
                <a:solidFill>
                  <a:srgbClr val="031926"/>
                </a:solidFill>
                <a:latin typeface="Open Sans Bold"/>
              </a:rPr>
              <a:t> </a:t>
            </a:r>
            <a:r>
              <a:rPr lang="en-US" sz="2268" dirty="0" err="1">
                <a:solidFill>
                  <a:srgbClr val="031926"/>
                </a:solidFill>
                <a:latin typeface="Open Sans Bold"/>
              </a:rPr>
              <a:t>проведення</a:t>
            </a:r>
            <a:r>
              <a:rPr lang="en-US" sz="2268" dirty="0">
                <a:solidFill>
                  <a:srgbClr val="031926"/>
                </a:solidFill>
                <a:latin typeface="Open Sans Bold"/>
              </a:rPr>
              <a:t> </a:t>
            </a:r>
            <a:r>
              <a:rPr lang="uk-UA" sz="2268" dirty="0">
                <a:solidFill>
                  <a:srgbClr val="031926"/>
                </a:solidFill>
                <a:latin typeface="Open Sans Bold"/>
              </a:rPr>
              <a:t>заходів з виховної роботи</a:t>
            </a:r>
            <a:r>
              <a:rPr lang="en-US" sz="2268" dirty="0">
                <a:solidFill>
                  <a:srgbClr val="031926"/>
                </a:solidFill>
                <a:latin typeface="Open Sans Bold"/>
              </a:rPr>
              <a:t> (</a:t>
            </a:r>
            <a:r>
              <a:rPr lang="en-US" sz="2268" dirty="0" err="1">
                <a:solidFill>
                  <a:srgbClr val="031926"/>
                </a:solidFill>
                <a:latin typeface="Open Sans Bold"/>
              </a:rPr>
              <a:t>Малинці</a:t>
            </a:r>
            <a:r>
              <a:rPr lang="en-US" sz="2268" dirty="0">
                <a:solidFill>
                  <a:srgbClr val="031926"/>
                </a:solidFill>
                <a:latin typeface="Open Sans Bold"/>
              </a:rPr>
              <a:t>);</a:t>
            </a:r>
          </a:p>
          <a:p>
            <a:pPr algn="just">
              <a:lnSpc>
                <a:spcPts val="3175"/>
              </a:lnSpc>
              <a:spcBef>
                <a:spcPct val="0"/>
              </a:spcBef>
            </a:pPr>
            <a:r>
              <a:rPr lang="en-US" sz="2268" dirty="0">
                <a:solidFill>
                  <a:srgbClr val="031926"/>
                </a:solidFill>
                <a:latin typeface="Open Sans Bold"/>
              </a:rPr>
              <a:t>- </a:t>
            </a:r>
            <a:r>
              <a:rPr lang="en-US" sz="2268" dirty="0" err="1">
                <a:solidFill>
                  <a:srgbClr val="031926"/>
                </a:solidFill>
                <a:latin typeface="Open Sans Bold"/>
              </a:rPr>
              <a:t>обладнання</a:t>
            </a:r>
            <a:r>
              <a:rPr lang="en-US" sz="2268" dirty="0">
                <a:solidFill>
                  <a:srgbClr val="031926"/>
                </a:solidFill>
                <a:latin typeface="Open Sans Bold"/>
              </a:rPr>
              <a:t> </a:t>
            </a:r>
            <a:r>
              <a:rPr lang="en-US" sz="2268" dirty="0" err="1">
                <a:solidFill>
                  <a:srgbClr val="031926"/>
                </a:solidFill>
                <a:latin typeface="Open Sans Bold"/>
              </a:rPr>
              <a:t>зон</a:t>
            </a:r>
            <a:r>
              <a:rPr lang="en-US" sz="2268" dirty="0">
                <a:solidFill>
                  <a:srgbClr val="031926"/>
                </a:solidFill>
                <a:latin typeface="Open Sans Bold"/>
              </a:rPr>
              <a:t> </a:t>
            </a:r>
            <a:r>
              <a:rPr lang="en-US" sz="2268" dirty="0" err="1">
                <a:solidFill>
                  <a:srgbClr val="031926"/>
                </a:solidFill>
                <a:latin typeface="Open Sans Bold"/>
              </a:rPr>
              <a:t>відпочинку</a:t>
            </a:r>
            <a:r>
              <a:rPr lang="en-US" sz="2268" dirty="0">
                <a:solidFill>
                  <a:srgbClr val="031926"/>
                </a:solidFill>
                <a:latin typeface="Open Sans Bold"/>
              </a:rPr>
              <a:t> в </a:t>
            </a:r>
            <a:r>
              <a:rPr lang="en-US" sz="2268" dirty="0" err="1">
                <a:solidFill>
                  <a:srgbClr val="031926"/>
                </a:solidFill>
                <a:latin typeface="Open Sans Bold"/>
              </a:rPr>
              <a:t>коридорі</a:t>
            </a:r>
            <a:r>
              <a:rPr lang="en-US" sz="2268" dirty="0">
                <a:solidFill>
                  <a:srgbClr val="031926"/>
                </a:solidFill>
                <a:latin typeface="Open Sans Bold"/>
              </a:rPr>
              <a:t> </a:t>
            </a:r>
            <a:r>
              <a:rPr lang="en-US" sz="2268" dirty="0" err="1">
                <a:solidFill>
                  <a:srgbClr val="031926"/>
                </a:solidFill>
                <a:latin typeface="Open Sans Bold"/>
              </a:rPr>
              <a:t>та</a:t>
            </a:r>
            <a:r>
              <a:rPr lang="en-US" sz="2268" dirty="0">
                <a:solidFill>
                  <a:srgbClr val="031926"/>
                </a:solidFill>
                <a:latin typeface="Open Sans Bold"/>
              </a:rPr>
              <a:t>  </a:t>
            </a:r>
            <a:r>
              <a:rPr lang="en-US" sz="2268" dirty="0" err="1">
                <a:solidFill>
                  <a:srgbClr val="031926"/>
                </a:solidFill>
                <a:latin typeface="Open Sans Bold"/>
              </a:rPr>
              <a:t>на</a:t>
            </a:r>
            <a:r>
              <a:rPr lang="en-US" sz="2268" dirty="0">
                <a:solidFill>
                  <a:srgbClr val="031926"/>
                </a:solidFill>
                <a:latin typeface="Open Sans Bold"/>
              </a:rPr>
              <a:t> </a:t>
            </a:r>
            <a:r>
              <a:rPr lang="en-US" sz="2268" dirty="0" err="1">
                <a:solidFill>
                  <a:srgbClr val="031926"/>
                </a:solidFill>
                <a:latin typeface="Open Sans Bold"/>
              </a:rPr>
              <a:t>подвір’ї</a:t>
            </a:r>
            <a:r>
              <a:rPr lang="en-US" sz="2268" dirty="0">
                <a:solidFill>
                  <a:srgbClr val="031926"/>
                </a:solidFill>
                <a:latin typeface="Open Sans Bold"/>
              </a:rPr>
              <a:t> ;</a:t>
            </a:r>
          </a:p>
          <a:p>
            <a:pPr algn="just">
              <a:lnSpc>
                <a:spcPts val="3175"/>
              </a:lnSpc>
              <a:spcBef>
                <a:spcPct val="0"/>
              </a:spcBef>
            </a:pPr>
            <a:r>
              <a:rPr lang="en-US" sz="2268" dirty="0">
                <a:solidFill>
                  <a:srgbClr val="031926"/>
                </a:solidFill>
                <a:latin typeface="Open Sans Bold"/>
              </a:rPr>
              <a:t>- </a:t>
            </a:r>
            <a:r>
              <a:rPr lang="en-US" sz="2268" dirty="0" err="1">
                <a:solidFill>
                  <a:srgbClr val="031926"/>
                </a:solidFill>
                <a:latin typeface="Open Sans Bold"/>
              </a:rPr>
              <a:t>офісні</a:t>
            </a:r>
            <a:r>
              <a:rPr lang="en-US" sz="2268" dirty="0">
                <a:solidFill>
                  <a:srgbClr val="031926"/>
                </a:solidFill>
                <a:latin typeface="Open Sans Bold"/>
              </a:rPr>
              <a:t> </a:t>
            </a:r>
            <a:r>
              <a:rPr lang="en-US" sz="2268" dirty="0" err="1">
                <a:solidFill>
                  <a:srgbClr val="031926"/>
                </a:solidFill>
                <a:latin typeface="Open Sans Bold"/>
              </a:rPr>
              <a:t>стільці</a:t>
            </a:r>
            <a:r>
              <a:rPr lang="en-US" sz="2268" dirty="0">
                <a:solidFill>
                  <a:srgbClr val="031926"/>
                </a:solidFill>
                <a:latin typeface="Open Sans Bold"/>
              </a:rPr>
              <a:t> </a:t>
            </a:r>
            <a:r>
              <a:rPr lang="en-US" sz="2268" dirty="0" err="1">
                <a:solidFill>
                  <a:srgbClr val="031926"/>
                </a:solidFill>
                <a:latin typeface="Open Sans Bold"/>
              </a:rPr>
              <a:t>для</a:t>
            </a:r>
            <a:r>
              <a:rPr lang="en-US" sz="2268" dirty="0">
                <a:solidFill>
                  <a:srgbClr val="031926"/>
                </a:solidFill>
                <a:latin typeface="Open Sans Bold"/>
              </a:rPr>
              <a:t> </a:t>
            </a:r>
            <a:r>
              <a:rPr lang="en-US" sz="2268" dirty="0" err="1">
                <a:solidFill>
                  <a:srgbClr val="031926"/>
                </a:solidFill>
                <a:latin typeface="Open Sans Bold"/>
              </a:rPr>
              <a:t>актової</a:t>
            </a:r>
            <a:r>
              <a:rPr lang="en-US" sz="2268" dirty="0">
                <a:solidFill>
                  <a:srgbClr val="031926"/>
                </a:solidFill>
                <a:latin typeface="Open Sans Bold"/>
              </a:rPr>
              <a:t> </a:t>
            </a:r>
            <a:r>
              <a:rPr lang="en-US" sz="2268" dirty="0" err="1">
                <a:solidFill>
                  <a:srgbClr val="031926"/>
                </a:solidFill>
                <a:latin typeface="Open Sans Bold"/>
              </a:rPr>
              <a:t>зали</a:t>
            </a:r>
            <a:r>
              <a:rPr lang="en-US" sz="2268" dirty="0">
                <a:solidFill>
                  <a:srgbClr val="031926"/>
                </a:solidFill>
                <a:latin typeface="Open Sans Bold"/>
              </a:rPr>
              <a:t> с. </a:t>
            </a:r>
            <a:r>
              <a:rPr lang="en-US" sz="2268" dirty="0" err="1">
                <a:solidFill>
                  <a:srgbClr val="031926"/>
                </a:solidFill>
                <a:latin typeface="Open Sans Bold"/>
              </a:rPr>
              <a:t>Малинці</a:t>
            </a:r>
            <a:r>
              <a:rPr lang="en-US" sz="2268" dirty="0">
                <a:solidFill>
                  <a:srgbClr val="031926"/>
                </a:solidFill>
                <a:latin typeface="Open Sans Bold"/>
              </a:rPr>
              <a:t> </a:t>
            </a:r>
          </a:p>
          <a:p>
            <a:pPr algn="just">
              <a:lnSpc>
                <a:spcPts val="3175"/>
              </a:lnSpc>
              <a:spcBef>
                <a:spcPct val="0"/>
              </a:spcBef>
            </a:pPr>
            <a:r>
              <a:rPr lang="en-US" sz="2268" dirty="0">
                <a:solidFill>
                  <a:srgbClr val="031926"/>
                </a:solidFill>
                <a:latin typeface="Open Sans Bold"/>
              </a:rPr>
              <a:t>- </a:t>
            </a:r>
            <a:r>
              <a:rPr lang="en-US" sz="2268" dirty="0" err="1">
                <a:solidFill>
                  <a:srgbClr val="031926"/>
                </a:solidFill>
                <a:latin typeface="Open Sans Bold"/>
              </a:rPr>
              <a:t>нові</a:t>
            </a:r>
            <a:r>
              <a:rPr lang="en-US" sz="2268" dirty="0">
                <a:solidFill>
                  <a:srgbClr val="031926"/>
                </a:solidFill>
                <a:latin typeface="Open Sans Bold"/>
              </a:rPr>
              <a:t> </a:t>
            </a:r>
            <a:r>
              <a:rPr lang="en-US" sz="2268" dirty="0" err="1">
                <a:solidFill>
                  <a:srgbClr val="031926"/>
                </a:solidFill>
                <a:latin typeface="Open Sans Bold"/>
              </a:rPr>
              <a:t>раковини</a:t>
            </a:r>
            <a:r>
              <a:rPr lang="en-US" sz="2268" dirty="0">
                <a:solidFill>
                  <a:srgbClr val="031926"/>
                </a:solidFill>
                <a:latin typeface="Open Sans Bold"/>
              </a:rPr>
              <a:t> </a:t>
            </a:r>
            <a:r>
              <a:rPr lang="en-US" sz="2268" dirty="0" err="1">
                <a:solidFill>
                  <a:srgbClr val="031926"/>
                </a:solidFill>
                <a:latin typeface="Open Sans Bold"/>
              </a:rPr>
              <a:t>для</a:t>
            </a:r>
            <a:r>
              <a:rPr lang="en-US" sz="2268" dirty="0">
                <a:solidFill>
                  <a:srgbClr val="031926"/>
                </a:solidFill>
                <a:latin typeface="Open Sans Bold"/>
              </a:rPr>
              <a:t> </a:t>
            </a:r>
            <a:r>
              <a:rPr lang="en-US" sz="2268" dirty="0" err="1">
                <a:solidFill>
                  <a:srgbClr val="031926"/>
                </a:solidFill>
                <a:latin typeface="Open Sans Bold"/>
              </a:rPr>
              <a:t>миття</a:t>
            </a:r>
            <a:r>
              <a:rPr lang="en-US" sz="2268" dirty="0">
                <a:solidFill>
                  <a:srgbClr val="031926"/>
                </a:solidFill>
                <a:latin typeface="Open Sans Bold"/>
              </a:rPr>
              <a:t> </a:t>
            </a:r>
            <a:r>
              <a:rPr lang="en-US" sz="2268" dirty="0" err="1">
                <a:solidFill>
                  <a:srgbClr val="031926"/>
                </a:solidFill>
                <a:latin typeface="Open Sans Bold"/>
              </a:rPr>
              <a:t>рук</a:t>
            </a:r>
            <a:r>
              <a:rPr lang="en-US" sz="2268" dirty="0">
                <a:solidFill>
                  <a:srgbClr val="031926"/>
                </a:solidFill>
                <a:latin typeface="Open Sans Bold"/>
              </a:rPr>
              <a:t> у </a:t>
            </a:r>
            <a:r>
              <a:rPr lang="en-US" sz="2268" dirty="0" err="1">
                <a:solidFill>
                  <a:srgbClr val="031926"/>
                </a:solidFill>
                <a:latin typeface="Open Sans Bold"/>
              </a:rPr>
              <a:t>коридорі</a:t>
            </a:r>
            <a:r>
              <a:rPr lang="en-US" sz="2268" dirty="0">
                <a:solidFill>
                  <a:srgbClr val="031926"/>
                </a:solidFill>
                <a:latin typeface="Open Sans Bold"/>
              </a:rPr>
              <a:t> </a:t>
            </a:r>
            <a:r>
              <a:rPr lang="en-US" sz="2268" dirty="0" err="1">
                <a:solidFill>
                  <a:srgbClr val="031926"/>
                </a:solidFill>
                <a:latin typeface="Open Sans Bold"/>
              </a:rPr>
              <a:t>їдальні</a:t>
            </a:r>
            <a:r>
              <a:rPr lang="en-US" sz="2268" dirty="0">
                <a:solidFill>
                  <a:srgbClr val="031926"/>
                </a:solidFill>
                <a:latin typeface="Open Sans Bold"/>
              </a:rPr>
              <a:t> ;</a:t>
            </a:r>
          </a:p>
          <a:p>
            <a:pPr algn="just">
              <a:lnSpc>
                <a:spcPts val="3175"/>
              </a:lnSpc>
              <a:spcBef>
                <a:spcPct val="0"/>
              </a:spcBef>
            </a:pPr>
            <a:r>
              <a:rPr lang="en-US" sz="2268" dirty="0">
                <a:solidFill>
                  <a:srgbClr val="031926"/>
                </a:solidFill>
                <a:latin typeface="Open Sans Bold"/>
              </a:rPr>
              <a:t>-  </a:t>
            </a:r>
            <a:r>
              <a:rPr lang="en-US" sz="2268" dirty="0" err="1">
                <a:solidFill>
                  <a:srgbClr val="031926"/>
                </a:solidFill>
                <a:latin typeface="Open Sans Bold"/>
              </a:rPr>
              <a:t>встановлення</a:t>
            </a:r>
            <a:r>
              <a:rPr lang="en-US" sz="2268" dirty="0">
                <a:solidFill>
                  <a:srgbClr val="031926"/>
                </a:solidFill>
                <a:latin typeface="Open Sans Bold"/>
              </a:rPr>
              <a:t> </a:t>
            </a:r>
            <a:r>
              <a:rPr lang="en-US" sz="2268" dirty="0" err="1">
                <a:solidFill>
                  <a:srgbClr val="031926"/>
                </a:solidFill>
                <a:latin typeface="Open Sans Bold"/>
              </a:rPr>
              <a:t>пандусу</a:t>
            </a:r>
            <a:r>
              <a:rPr lang="en-US" sz="2268" dirty="0">
                <a:solidFill>
                  <a:srgbClr val="031926"/>
                </a:solidFill>
                <a:latin typeface="Open Sans Bold"/>
              </a:rPr>
              <a:t> </a:t>
            </a:r>
            <a:r>
              <a:rPr lang="en-US" sz="2268" dirty="0" err="1">
                <a:solidFill>
                  <a:srgbClr val="031926"/>
                </a:solidFill>
                <a:latin typeface="Open Sans Bold"/>
              </a:rPr>
              <a:t>до</a:t>
            </a:r>
            <a:r>
              <a:rPr lang="en-US" sz="2268" dirty="0">
                <a:solidFill>
                  <a:srgbClr val="031926"/>
                </a:solidFill>
                <a:latin typeface="Open Sans Bold"/>
              </a:rPr>
              <a:t> </a:t>
            </a:r>
            <a:r>
              <a:rPr lang="en-US" sz="2268" dirty="0" err="1">
                <a:solidFill>
                  <a:srgbClr val="031926"/>
                </a:solidFill>
                <a:latin typeface="Open Sans Bold"/>
              </a:rPr>
              <a:t>вбиральні</a:t>
            </a:r>
            <a:r>
              <a:rPr lang="en-US" sz="2268" dirty="0">
                <a:solidFill>
                  <a:srgbClr val="031926"/>
                </a:solidFill>
                <a:latin typeface="Open Sans Bold"/>
              </a:rPr>
              <a:t> </a:t>
            </a:r>
            <a:r>
              <a:rPr lang="en-US" sz="2268" dirty="0" err="1">
                <a:solidFill>
                  <a:srgbClr val="031926"/>
                </a:solidFill>
                <a:latin typeface="Open Sans Bold"/>
              </a:rPr>
              <a:t>та</a:t>
            </a:r>
            <a:r>
              <a:rPr lang="en-US" sz="2268" dirty="0">
                <a:solidFill>
                  <a:srgbClr val="031926"/>
                </a:solidFill>
                <a:latin typeface="Open Sans Bold"/>
              </a:rPr>
              <a:t> </a:t>
            </a:r>
            <a:r>
              <a:rPr lang="en-US" sz="2268" dirty="0" err="1">
                <a:solidFill>
                  <a:srgbClr val="031926"/>
                </a:solidFill>
                <a:latin typeface="Open Sans Bold"/>
              </a:rPr>
              <a:t>відповідної</a:t>
            </a:r>
            <a:r>
              <a:rPr lang="en-US" sz="2268" dirty="0">
                <a:solidFill>
                  <a:srgbClr val="031926"/>
                </a:solidFill>
                <a:latin typeface="Open Sans Bold"/>
              </a:rPr>
              <a:t> </a:t>
            </a:r>
            <a:r>
              <a:rPr lang="en-US" sz="2268" dirty="0" err="1">
                <a:solidFill>
                  <a:srgbClr val="031926"/>
                </a:solidFill>
                <a:latin typeface="Open Sans Bold"/>
              </a:rPr>
              <a:t>кабінки</a:t>
            </a:r>
            <a:r>
              <a:rPr lang="en-US" sz="2268" dirty="0">
                <a:solidFill>
                  <a:srgbClr val="031926"/>
                </a:solidFill>
                <a:latin typeface="Open Sans Bold"/>
              </a:rPr>
              <a:t>;</a:t>
            </a:r>
          </a:p>
          <a:p>
            <a:pPr algn="just">
              <a:lnSpc>
                <a:spcPts val="3175"/>
              </a:lnSpc>
              <a:spcBef>
                <a:spcPct val="0"/>
              </a:spcBef>
            </a:pPr>
            <a:r>
              <a:rPr lang="en-US" sz="2268" dirty="0">
                <a:solidFill>
                  <a:srgbClr val="031926"/>
                </a:solidFill>
                <a:latin typeface="Open Sans Bold"/>
              </a:rPr>
              <a:t>- </a:t>
            </a:r>
            <a:r>
              <a:rPr lang="en-US" sz="2268" dirty="0" err="1">
                <a:solidFill>
                  <a:srgbClr val="031926"/>
                </a:solidFill>
                <a:latin typeface="Open Sans Bold"/>
              </a:rPr>
              <a:t>завершення</a:t>
            </a:r>
            <a:r>
              <a:rPr lang="en-US" sz="2268" dirty="0">
                <a:solidFill>
                  <a:srgbClr val="031926"/>
                </a:solidFill>
                <a:latin typeface="Open Sans Bold"/>
              </a:rPr>
              <a:t>  </a:t>
            </a:r>
            <a:r>
              <a:rPr lang="en-US" sz="2268" dirty="0" err="1">
                <a:solidFill>
                  <a:srgbClr val="031926"/>
                </a:solidFill>
                <a:latin typeface="Open Sans Bold"/>
              </a:rPr>
              <a:t>впорядкування</a:t>
            </a:r>
            <a:r>
              <a:rPr lang="en-US" sz="2268" dirty="0">
                <a:solidFill>
                  <a:srgbClr val="031926"/>
                </a:solidFill>
                <a:latin typeface="Open Sans Bold"/>
              </a:rPr>
              <a:t> </a:t>
            </a:r>
            <a:r>
              <a:rPr lang="en-US" sz="2268" dirty="0" err="1">
                <a:solidFill>
                  <a:srgbClr val="031926"/>
                </a:solidFill>
                <a:latin typeface="Open Sans Bold"/>
              </a:rPr>
              <a:t>автостоянки</a:t>
            </a:r>
            <a:r>
              <a:rPr lang="en-US" sz="2268" dirty="0">
                <a:solidFill>
                  <a:srgbClr val="031926"/>
                </a:solidFill>
                <a:latin typeface="Open Sans Bold"/>
              </a:rPr>
              <a:t> </a:t>
            </a:r>
            <a:r>
              <a:rPr lang="en-US" sz="2268" dirty="0" err="1">
                <a:solidFill>
                  <a:srgbClr val="031926"/>
                </a:solidFill>
                <a:latin typeface="Open Sans Bold"/>
              </a:rPr>
              <a:t>біля</a:t>
            </a:r>
            <a:r>
              <a:rPr lang="en-US" sz="2268" dirty="0">
                <a:solidFill>
                  <a:srgbClr val="031926"/>
                </a:solidFill>
                <a:latin typeface="Open Sans Bold"/>
              </a:rPr>
              <a:t> </a:t>
            </a:r>
            <a:r>
              <a:rPr lang="en-US" sz="2268" dirty="0" err="1">
                <a:solidFill>
                  <a:srgbClr val="031926"/>
                </a:solidFill>
                <a:latin typeface="Open Sans Bold"/>
              </a:rPr>
              <a:t>воріт</a:t>
            </a:r>
            <a:r>
              <a:rPr lang="en-US" sz="2268" dirty="0">
                <a:solidFill>
                  <a:srgbClr val="031926"/>
                </a:solidFill>
                <a:latin typeface="Open Sans Bold"/>
              </a:rPr>
              <a:t>;</a:t>
            </a:r>
          </a:p>
          <a:p>
            <a:pPr algn="just">
              <a:lnSpc>
                <a:spcPts val="3175"/>
              </a:lnSpc>
              <a:spcBef>
                <a:spcPct val="0"/>
              </a:spcBef>
            </a:pPr>
            <a:r>
              <a:rPr lang="en-US" sz="2268" dirty="0">
                <a:solidFill>
                  <a:srgbClr val="031926"/>
                </a:solidFill>
                <a:latin typeface="Open Sans Bold"/>
              </a:rPr>
              <a:t>- </a:t>
            </a:r>
            <a:r>
              <a:rPr lang="en-US" sz="2268" dirty="0" err="1">
                <a:solidFill>
                  <a:srgbClr val="031926"/>
                </a:solidFill>
                <a:latin typeface="Open Sans Bold"/>
              </a:rPr>
              <a:t>потребує</a:t>
            </a:r>
            <a:r>
              <a:rPr lang="en-US" sz="2268" dirty="0">
                <a:solidFill>
                  <a:srgbClr val="031926"/>
                </a:solidFill>
                <a:latin typeface="Open Sans Bold"/>
              </a:rPr>
              <a:t> </a:t>
            </a:r>
            <a:r>
              <a:rPr lang="en-US" sz="2268" dirty="0" err="1">
                <a:solidFill>
                  <a:srgbClr val="031926"/>
                </a:solidFill>
                <a:latin typeface="Open Sans Bold"/>
              </a:rPr>
              <a:t>асфальтового</a:t>
            </a:r>
            <a:r>
              <a:rPr lang="en-US" sz="2268" dirty="0">
                <a:solidFill>
                  <a:srgbClr val="031926"/>
                </a:solidFill>
                <a:latin typeface="Open Sans Bold"/>
              </a:rPr>
              <a:t> </a:t>
            </a:r>
            <a:r>
              <a:rPr lang="en-US" sz="2268" dirty="0" err="1">
                <a:solidFill>
                  <a:srgbClr val="031926"/>
                </a:solidFill>
                <a:latin typeface="Open Sans Bold"/>
              </a:rPr>
              <a:t>покриття</a:t>
            </a:r>
            <a:r>
              <a:rPr lang="en-US" sz="2268" dirty="0">
                <a:solidFill>
                  <a:srgbClr val="031926"/>
                </a:solidFill>
                <a:latin typeface="Open Sans Bold"/>
              </a:rPr>
              <a:t> </a:t>
            </a:r>
            <a:r>
              <a:rPr lang="en-US" sz="2268" dirty="0" err="1">
                <a:solidFill>
                  <a:srgbClr val="031926"/>
                </a:solidFill>
                <a:latin typeface="Open Sans Bold"/>
              </a:rPr>
              <a:t>частина</a:t>
            </a:r>
            <a:r>
              <a:rPr lang="en-US" sz="2268" dirty="0">
                <a:solidFill>
                  <a:srgbClr val="031926"/>
                </a:solidFill>
                <a:latin typeface="Open Sans Bold"/>
              </a:rPr>
              <a:t> </a:t>
            </a:r>
            <a:r>
              <a:rPr lang="en-US" sz="2268" dirty="0" err="1">
                <a:solidFill>
                  <a:srgbClr val="031926"/>
                </a:solidFill>
                <a:latin typeface="Open Sans Bold"/>
              </a:rPr>
              <a:t>подвір’я</a:t>
            </a:r>
            <a:r>
              <a:rPr lang="en-US" sz="2268" dirty="0">
                <a:solidFill>
                  <a:srgbClr val="031926"/>
                </a:solidFill>
                <a:latin typeface="Open Sans Bold"/>
              </a:rPr>
              <a:t>;</a:t>
            </a:r>
          </a:p>
          <a:p>
            <a:pPr algn="just">
              <a:lnSpc>
                <a:spcPts val="3175"/>
              </a:lnSpc>
              <a:spcBef>
                <a:spcPct val="0"/>
              </a:spcBef>
            </a:pPr>
            <a:r>
              <a:rPr lang="en-US" sz="2268" dirty="0">
                <a:solidFill>
                  <a:srgbClr val="031926"/>
                </a:solidFill>
                <a:latin typeface="Open Sans Bold"/>
              </a:rPr>
              <a:t>- </a:t>
            </a:r>
            <a:r>
              <a:rPr lang="en-US" sz="2268" dirty="0" err="1">
                <a:solidFill>
                  <a:srgbClr val="031926"/>
                </a:solidFill>
                <a:latin typeface="Open Sans Bold"/>
              </a:rPr>
              <a:t>відсутні</a:t>
            </a:r>
            <a:r>
              <a:rPr lang="en-US" sz="2268" dirty="0">
                <a:solidFill>
                  <a:srgbClr val="031926"/>
                </a:solidFill>
                <a:latin typeface="Open Sans Bold"/>
              </a:rPr>
              <a:t> </a:t>
            </a:r>
            <a:r>
              <a:rPr lang="en-US" sz="2268" dirty="0" err="1">
                <a:solidFill>
                  <a:srgbClr val="031926"/>
                </a:solidFill>
                <a:latin typeface="Open Sans Bold"/>
              </a:rPr>
              <a:t>кабінети</a:t>
            </a:r>
            <a:r>
              <a:rPr lang="en-US" sz="2268" dirty="0">
                <a:solidFill>
                  <a:srgbClr val="031926"/>
                </a:solidFill>
                <a:latin typeface="Open Sans Bold"/>
              </a:rPr>
              <a:t>: </a:t>
            </a:r>
            <a:r>
              <a:rPr lang="en-US" sz="2268" dirty="0" err="1">
                <a:solidFill>
                  <a:srgbClr val="031926"/>
                </a:solidFill>
                <a:latin typeface="Open Sans Bold"/>
              </a:rPr>
              <a:t>трудового</a:t>
            </a:r>
            <a:r>
              <a:rPr lang="en-US" sz="2268" dirty="0">
                <a:solidFill>
                  <a:srgbClr val="031926"/>
                </a:solidFill>
                <a:latin typeface="Open Sans Bold"/>
              </a:rPr>
              <a:t> </a:t>
            </a:r>
            <a:r>
              <a:rPr lang="en-US" sz="2268" dirty="0" err="1">
                <a:solidFill>
                  <a:srgbClr val="031926"/>
                </a:solidFill>
                <a:latin typeface="Open Sans Bold"/>
              </a:rPr>
              <a:t>навчання</a:t>
            </a:r>
            <a:r>
              <a:rPr lang="en-US" sz="2268" dirty="0">
                <a:solidFill>
                  <a:srgbClr val="031926"/>
                </a:solidFill>
                <a:latin typeface="Open Sans Bold"/>
              </a:rPr>
              <a:t>, </a:t>
            </a:r>
            <a:r>
              <a:rPr lang="en-US" sz="2268" dirty="0" err="1">
                <a:solidFill>
                  <a:srgbClr val="031926"/>
                </a:solidFill>
                <a:latin typeface="Open Sans Bold"/>
              </a:rPr>
              <a:t>біології</a:t>
            </a:r>
            <a:r>
              <a:rPr lang="en-US" sz="2268" dirty="0">
                <a:solidFill>
                  <a:srgbClr val="031926"/>
                </a:solidFill>
                <a:latin typeface="Open Sans Bold"/>
              </a:rPr>
              <a:t>, </a:t>
            </a:r>
            <a:r>
              <a:rPr lang="en-US" sz="2268" dirty="0" err="1">
                <a:solidFill>
                  <a:srgbClr val="031926"/>
                </a:solidFill>
                <a:latin typeface="Open Sans Bold"/>
              </a:rPr>
              <a:t>Захисту</a:t>
            </a:r>
            <a:r>
              <a:rPr lang="en-US" sz="2268" dirty="0">
                <a:solidFill>
                  <a:srgbClr val="031926"/>
                </a:solidFill>
                <a:latin typeface="Open Sans Bold"/>
              </a:rPr>
              <a:t> </a:t>
            </a:r>
            <a:r>
              <a:rPr lang="en-US" sz="2268" dirty="0" err="1">
                <a:solidFill>
                  <a:srgbClr val="031926"/>
                </a:solidFill>
                <a:latin typeface="Open Sans Bold"/>
              </a:rPr>
              <a:t>України</a:t>
            </a:r>
            <a:r>
              <a:rPr lang="uk-UA" sz="2268" dirty="0">
                <a:solidFill>
                  <a:srgbClr val="031926"/>
                </a:solidFill>
                <a:latin typeface="Open Sans Bold"/>
              </a:rPr>
              <a:t>, гурткової роботи</a:t>
            </a:r>
            <a:r>
              <a:rPr lang="en-US" sz="2268" dirty="0">
                <a:solidFill>
                  <a:srgbClr val="031926"/>
                </a:solidFill>
                <a:latin typeface="Open Sans Bold"/>
              </a:rPr>
              <a:t>;</a:t>
            </a:r>
          </a:p>
          <a:p>
            <a:pPr marL="342900" indent="-342900" algn="just">
              <a:lnSpc>
                <a:spcPts val="3175"/>
              </a:lnSpc>
              <a:spcBef>
                <a:spcPct val="0"/>
              </a:spcBef>
              <a:buFontTx/>
              <a:buChar char="-"/>
            </a:pPr>
            <a:r>
              <a:rPr lang="en-US" sz="2268" dirty="0" err="1">
                <a:solidFill>
                  <a:srgbClr val="031926"/>
                </a:solidFill>
                <a:latin typeface="Open Sans Bold"/>
              </a:rPr>
              <a:t>наявний</a:t>
            </a:r>
            <a:r>
              <a:rPr lang="en-US" sz="2268" dirty="0">
                <a:solidFill>
                  <a:srgbClr val="031926"/>
                </a:solidFill>
                <a:latin typeface="Open Sans Bold"/>
              </a:rPr>
              <a:t> </a:t>
            </a:r>
            <a:r>
              <a:rPr lang="en-US" sz="2268" dirty="0" err="1">
                <a:solidFill>
                  <a:srgbClr val="031926"/>
                </a:solidFill>
                <a:latin typeface="Open Sans Bold"/>
              </a:rPr>
              <a:t>тільки</a:t>
            </a:r>
            <a:r>
              <a:rPr lang="en-US" sz="2268" dirty="0">
                <a:solidFill>
                  <a:srgbClr val="031926"/>
                </a:solidFill>
                <a:latin typeface="Open Sans Bold"/>
              </a:rPr>
              <a:t> </a:t>
            </a:r>
            <a:r>
              <a:rPr lang="en-US" sz="2268" dirty="0" err="1">
                <a:solidFill>
                  <a:srgbClr val="031926"/>
                </a:solidFill>
                <a:latin typeface="Open Sans Bold"/>
              </a:rPr>
              <a:t>один</a:t>
            </a:r>
            <a:r>
              <a:rPr lang="en-US" sz="2268" dirty="0">
                <a:solidFill>
                  <a:srgbClr val="031926"/>
                </a:solidFill>
                <a:latin typeface="Open Sans Bold"/>
              </a:rPr>
              <a:t> </a:t>
            </a:r>
            <a:r>
              <a:rPr lang="en-US" sz="2268" dirty="0" err="1">
                <a:solidFill>
                  <a:srgbClr val="031926"/>
                </a:solidFill>
                <a:latin typeface="Open Sans Bold"/>
              </a:rPr>
              <a:t>кабінет</a:t>
            </a:r>
            <a:r>
              <a:rPr lang="en-US" sz="2268" dirty="0">
                <a:solidFill>
                  <a:srgbClr val="031926"/>
                </a:solidFill>
                <a:latin typeface="Open Sans Bold"/>
              </a:rPr>
              <a:t> </a:t>
            </a:r>
            <a:r>
              <a:rPr lang="en-US" sz="2268" dirty="0" err="1">
                <a:solidFill>
                  <a:srgbClr val="031926"/>
                </a:solidFill>
                <a:latin typeface="Open Sans Bold"/>
              </a:rPr>
              <a:t>інформатики</a:t>
            </a:r>
            <a:r>
              <a:rPr lang="en-US" sz="2268" dirty="0">
                <a:solidFill>
                  <a:srgbClr val="031926"/>
                </a:solidFill>
                <a:latin typeface="Open Sans Bold"/>
              </a:rPr>
              <a:t>, </a:t>
            </a:r>
            <a:r>
              <a:rPr lang="en-US" sz="2268" dirty="0" err="1">
                <a:solidFill>
                  <a:srgbClr val="031926"/>
                </a:solidFill>
                <a:latin typeface="Open Sans Bold"/>
              </a:rPr>
              <a:t>що</a:t>
            </a:r>
            <a:r>
              <a:rPr lang="en-US" sz="2268" dirty="0">
                <a:solidFill>
                  <a:srgbClr val="031926"/>
                </a:solidFill>
                <a:latin typeface="Open Sans Bold"/>
              </a:rPr>
              <a:t> </a:t>
            </a:r>
            <a:r>
              <a:rPr lang="en-US" sz="2268" dirty="0" err="1">
                <a:solidFill>
                  <a:srgbClr val="031926"/>
                </a:solidFill>
                <a:latin typeface="Open Sans Bold"/>
              </a:rPr>
              <a:t>створює</a:t>
            </a:r>
            <a:r>
              <a:rPr lang="en-US" sz="2268" dirty="0">
                <a:solidFill>
                  <a:srgbClr val="031926"/>
                </a:solidFill>
                <a:latin typeface="Open Sans Bold"/>
              </a:rPr>
              <a:t> </a:t>
            </a:r>
            <a:r>
              <a:rPr lang="en-US" sz="2268" dirty="0" err="1">
                <a:solidFill>
                  <a:srgbClr val="031926"/>
                </a:solidFill>
                <a:latin typeface="Open Sans Bold"/>
              </a:rPr>
              <a:t>незручності</a:t>
            </a:r>
            <a:r>
              <a:rPr lang="en-US" sz="2268" dirty="0">
                <a:solidFill>
                  <a:srgbClr val="031926"/>
                </a:solidFill>
                <a:latin typeface="Open Sans Bold"/>
              </a:rPr>
              <a:t> в </a:t>
            </a:r>
            <a:r>
              <a:rPr lang="en-US" sz="2268" dirty="0" err="1">
                <a:solidFill>
                  <a:srgbClr val="031926"/>
                </a:solidFill>
                <a:latin typeface="Open Sans Bold"/>
              </a:rPr>
              <a:t>проведенні</a:t>
            </a:r>
            <a:r>
              <a:rPr lang="en-US" sz="2268" dirty="0">
                <a:solidFill>
                  <a:srgbClr val="031926"/>
                </a:solidFill>
                <a:latin typeface="Open Sans Bold"/>
              </a:rPr>
              <a:t> </a:t>
            </a:r>
            <a:r>
              <a:rPr lang="en-US" sz="2268" dirty="0" err="1">
                <a:solidFill>
                  <a:srgbClr val="031926"/>
                </a:solidFill>
                <a:latin typeface="Open Sans Bold"/>
              </a:rPr>
              <a:t>уроків</a:t>
            </a:r>
            <a:r>
              <a:rPr lang="en-US" sz="2268" dirty="0">
                <a:solidFill>
                  <a:srgbClr val="031926"/>
                </a:solidFill>
                <a:latin typeface="Open Sans Bold"/>
              </a:rPr>
              <a:t>  </a:t>
            </a:r>
            <a:r>
              <a:rPr lang="en-US" sz="2268" dirty="0" err="1">
                <a:solidFill>
                  <a:srgbClr val="031926"/>
                </a:solidFill>
                <a:latin typeface="Open Sans Bold"/>
              </a:rPr>
              <a:t>та</a:t>
            </a:r>
            <a:r>
              <a:rPr lang="en-US" sz="2268" dirty="0">
                <a:solidFill>
                  <a:srgbClr val="031926"/>
                </a:solidFill>
                <a:latin typeface="Open Sans Bold"/>
              </a:rPr>
              <a:t> </a:t>
            </a:r>
            <a:r>
              <a:rPr lang="en-US" sz="2268" dirty="0" err="1">
                <a:solidFill>
                  <a:srgbClr val="031926"/>
                </a:solidFill>
                <a:latin typeface="Open Sans Bold"/>
              </a:rPr>
              <a:t>перевантаження</a:t>
            </a:r>
            <a:r>
              <a:rPr lang="en-US" sz="2268" dirty="0">
                <a:solidFill>
                  <a:srgbClr val="031926"/>
                </a:solidFill>
                <a:latin typeface="Open Sans Bold"/>
              </a:rPr>
              <a:t> </a:t>
            </a:r>
            <a:r>
              <a:rPr lang="en-US" sz="2268" dirty="0" err="1">
                <a:solidFill>
                  <a:srgbClr val="031926"/>
                </a:solidFill>
                <a:latin typeface="Open Sans Bold"/>
              </a:rPr>
              <a:t>розкладу</a:t>
            </a:r>
            <a:r>
              <a:rPr lang="en-US" sz="2268" dirty="0">
                <a:solidFill>
                  <a:srgbClr val="031926"/>
                </a:solidFill>
                <a:latin typeface="Open Sans Bold"/>
              </a:rPr>
              <a:t> </a:t>
            </a:r>
            <a:r>
              <a:rPr lang="en-US" sz="2268" dirty="0" err="1">
                <a:solidFill>
                  <a:srgbClr val="031926"/>
                </a:solidFill>
                <a:latin typeface="Open Sans Bold"/>
              </a:rPr>
              <a:t>нульовими</a:t>
            </a:r>
            <a:r>
              <a:rPr lang="en-US" sz="2268" dirty="0">
                <a:solidFill>
                  <a:srgbClr val="031926"/>
                </a:solidFill>
                <a:latin typeface="Open Sans Bold"/>
              </a:rPr>
              <a:t> </a:t>
            </a:r>
            <a:r>
              <a:rPr lang="en-US" sz="2268" dirty="0" err="1">
                <a:solidFill>
                  <a:srgbClr val="031926"/>
                </a:solidFill>
                <a:latin typeface="Open Sans Bold"/>
              </a:rPr>
              <a:t>та</a:t>
            </a:r>
            <a:r>
              <a:rPr lang="en-US" sz="2268" dirty="0">
                <a:solidFill>
                  <a:srgbClr val="031926"/>
                </a:solidFill>
                <a:latin typeface="Open Sans Bold"/>
              </a:rPr>
              <a:t> </a:t>
            </a:r>
            <a:r>
              <a:rPr lang="en-US" sz="2268" dirty="0" err="1">
                <a:solidFill>
                  <a:srgbClr val="031926"/>
                </a:solidFill>
                <a:latin typeface="Open Sans Bold"/>
              </a:rPr>
              <a:t>сьомими</a:t>
            </a:r>
            <a:r>
              <a:rPr lang="en-US" sz="2268" dirty="0">
                <a:solidFill>
                  <a:srgbClr val="031926"/>
                </a:solidFill>
                <a:latin typeface="Open Sans Bold"/>
              </a:rPr>
              <a:t> </a:t>
            </a:r>
            <a:r>
              <a:rPr lang="en-US" sz="2268" dirty="0" err="1">
                <a:solidFill>
                  <a:srgbClr val="031926"/>
                </a:solidFill>
                <a:latin typeface="Open Sans Bold"/>
              </a:rPr>
              <a:t>уроками</a:t>
            </a:r>
            <a:r>
              <a:rPr lang="en-US" sz="2268" dirty="0">
                <a:solidFill>
                  <a:srgbClr val="031926"/>
                </a:solidFill>
                <a:latin typeface="Open Sans Bold"/>
              </a:rPr>
              <a:t>;</a:t>
            </a:r>
            <a:endParaRPr lang="uk-UA" sz="2268" dirty="0">
              <a:solidFill>
                <a:srgbClr val="031926"/>
              </a:solidFill>
              <a:latin typeface="Open Sans Bold"/>
            </a:endParaRPr>
          </a:p>
          <a:p>
            <a:pPr marL="342900" indent="-342900" algn="just">
              <a:lnSpc>
                <a:spcPts val="3175"/>
              </a:lnSpc>
              <a:spcBef>
                <a:spcPct val="0"/>
              </a:spcBef>
              <a:buFontTx/>
              <a:buChar char="-"/>
            </a:pPr>
            <a:r>
              <a:rPr lang="uk-UA" sz="2268" dirty="0">
                <a:solidFill>
                  <a:srgbClr val="031926"/>
                </a:solidFill>
                <a:latin typeface="Open Sans Bold"/>
              </a:rPr>
              <a:t>потреба нових комп’ютерів в кабінет інформатики (Малинці);</a:t>
            </a:r>
            <a:endParaRPr lang="en-US" sz="2268" dirty="0">
              <a:solidFill>
                <a:srgbClr val="031926"/>
              </a:solidFill>
              <a:latin typeface="Open Sans Bold"/>
            </a:endParaRPr>
          </a:p>
          <a:p>
            <a:pPr algn="just">
              <a:lnSpc>
                <a:spcPts val="3175"/>
              </a:lnSpc>
              <a:spcBef>
                <a:spcPct val="0"/>
              </a:spcBef>
            </a:pPr>
            <a:r>
              <a:rPr lang="en-US" sz="2268" dirty="0">
                <a:solidFill>
                  <a:srgbClr val="031926"/>
                </a:solidFill>
                <a:latin typeface="Open Sans Bold"/>
              </a:rPr>
              <a:t>- є </a:t>
            </a:r>
            <a:r>
              <a:rPr lang="en-US" sz="2268" dirty="0" err="1">
                <a:solidFill>
                  <a:srgbClr val="031926"/>
                </a:solidFill>
                <a:latin typeface="Open Sans Bold"/>
              </a:rPr>
              <a:t>необхідність</a:t>
            </a:r>
            <a:r>
              <a:rPr lang="en-US" sz="2268" dirty="0">
                <a:solidFill>
                  <a:srgbClr val="031926"/>
                </a:solidFill>
                <a:latin typeface="Open Sans Bold"/>
              </a:rPr>
              <a:t> </a:t>
            </a:r>
            <a:r>
              <a:rPr lang="en-US" sz="2268" dirty="0" err="1">
                <a:solidFill>
                  <a:srgbClr val="031926"/>
                </a:solidFill>
                <a:latin typeface="Open Sans Bold"/>
              </a:rPr>
              <a:t>створення</a:t>
            </a:r>
            <a:r>
              <a:rPr lang="en-US" sz="2268" dirty="0">
                <a:solidFill>
                  <a:srgbClr val="031926"/>
                </a:solidFill>
                <a:latin typeface="Open Sans Bold"/>
              </a:rPr>
              <a:t> </a:t>
            </a:r>
            <a:r>
              <a:rPr lang="en-US" sz="2268" dirty="0" err="1">
                <a:solidFill>
                  <a:srgbClr val="031926"/>
                </a:solidFill>
                <a:latin typeface="Open Sans Bold"/>
              </a:rPr>
              <a:t>ресурсної</a:t>
            </a:r>
            <a:r>
              <a:rPr lang="en-US" sz="2268" dirty="0">
                <a:solidFill>
                  <a:srgbClr val="031926"/>
                </a:solidFill>
                <a:latin typeface="Open Sans Bold"/>
              </a:rPr>
              <a:t>  </a:t>
            </a:r>
            <a:r>
              <a:rPr lang="en-US" sz="2268" dirty="0" err="1">
                <a:solidFill>
                  <a:srgbClr val="031926"/>
                </a:solidFill>
                <a:latin typeface="Open Sans Bold"/>
              </a:rPr>
              <a:t>кімнати</a:t>
            </a:r>
            <a:r>
              <a:rPr lang="en-US" sz="2268" dirty="0">
                <a:solidFill>
                  <a:srgbClr val="031926"/>
                </a:solidFill>
                <a:latin typeface="Open Sans Bold"/>
              </a:rPr>
              <a:t> (</a:t>
            </a:r>
            <a:r>
              <a:rPr lang="en-US" sz="2268" dirty="0" err="1">
                <a:solidFill>
                  <a:srgbClr val="031926"/>
                </a:solidFill>
                <a:latin typeface="Open Sans Bold"/>
              </a:rPr>
              <a:t>Клішківці</a:t>
            </a:r>
            <a:r>
              <a:rPr lang="en-US" sz="2268" dirty="0">
                <a:solidFill>
                  <a:srgbClr val="031926"/>
                </a:solidFill>
                <a:latin typeface="Open Sans Bold"/>
              </a:rPr>
              <a:t>);</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4314" y="527652"/>
            <a:ext cx="17298124" cy="10024998"/>
            <a:chOff x="0" y="0"/>
            <a:chExt cx="4521135" cy="2620190"/>
          </a:xfrm>
        </p:grpSpPr>
        <p:sp>
          <p:nvSpPr>
            <p:cNvPr id="3" name="Freeform 3"/>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cap="sq">
              <a:solidFill>
                <a:srgbClr val="000000"/>
              </a:solidFill>
              <a:prstDash val="solid"/>
              <a:miter/>
            </a:ln>
          </p:spPr>
        </p:sp>
        <p:sp>
          <p:nvSpPr>
            <p:cNvPr id="4" name="TextBox 4"/>
            <p:cNvSpPr txBox="1"/>
            <p:nvPr/>
          </p:nvSpPr>
          <p:spPr>
            <a:xfrm>
              <a:off x="0" y="-38100"/>
              <a:ext cx="4521135" cy="265829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489425" y="527652"/>
            <a:ext cx="17703235" cy="11802156"/>
            <a:chOff x="0" y="0"/>
            <a:chExt cx="23604313" cy="15736209"/>
          </a:xfrm>
        </p:grpSpPr>
        <p:sp>
          <p:nvSpPr>
            <p:cNvPr id="6" name="Freeform 6"/>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7" name="Freeform 7"/>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8" name="Freeform 8"/>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9" name="Freeform 9"/>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10" name="Freeform 10"/>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sp>
        <p:nvSpPr>
          <p:cNvPr id="11" name="Freeform 11"/>
          <p:cNvSpPr/>
          <p:nvPr/>
        </p:nvSpPr>
        <p:spPr>
          <a:xfrm rot="-2012905">
            <a:off x="1438992" y="1653570"/>
            <a:ext cx="666081" cy="2261385"/>
          </a:xfrm>
          <a:custGeom>
            <a:avLst/>
            <a:gdLst/>
            <a:ahLst/>
            <a:cxnLst/>
            <a:rect l="l" t="t" r="r" b="b"/>
            <a:pathLst>
              <a:path w="666081" h="2261385">
                <a:moveTo>
                  <a:pt x="0" y="0"/>
                </a:moveTo>
                <a:lnTo>
                  <a:pt x="666080" y="0"/>
                </a:lnTo>
                <a:lnTo>
                  <a:pt x="666080" y="2261386"/>
                </a:lnTo>
                <a:lnTo>
                  <a:pt x="0" y="22613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233175" y="423433"/>
            <a:ext cx="17213810" cy="9440134"/>
          </a:xfrm>
          <a:custGeom>
            <a:avLst/>
            <a:gdLst/>
            <a:ahLst/>
            <a:cxnLst/>
            <a:rect l="l" t="t" r="r" b="b"/>
            <a:pathLst>
              <a:path w="17213810" h="9440134">
                <a:moveTo>
                  <a:pt x="0" y="0"/>
                </a:moveTo>
                <a:lnTo>
                  <a:pt x="17213810" y="0"/>
                </a:lnTo>
                <a:lnTo>
                  <a:pt x="17213810" y="9440134"/>
                </a:lnTo>
                <a:lnTo>
                  <a:pt x="0" y="9440134"/>
                </a:lnTo>
                <a:lnTo>
                  <a:pt x="0" y="0"/>
                </a:lnTo>
                <a:close/>
              </a:path>
            </a:pathLst>
          </a:custGeom>
          <a:blipFill>
            <a:blip r:embed="rId6"/>
            <a:stretch>
              <a:fillRect t="-9692" b="-11796"/>
            </a:stretch>
          </a:blipFill>
        </p:spPr>
      </p:sp>
      <p:sp>
        <p:nvSpPr>
          <p:cNvPr id="13" name="TextBox 13"/>
          <p:cNvSpPr txBox="1"/>
          <p:nvPr/>
        </p:nvSpPr>
        <p:spPr>
          <a:xfrm>
            <a:off x="3285739" y="4218965"/>
            <a:ext cx="10152906" cy="2978059"/>
          </a:xfrm>
          <a:prstGeom prst="rect">
            <a:avLst/>
          </a:prstGeom>
        </p:spPr>
        <p:txBody>
          <a:bodyPr lIns="0" tIns="0" rIns="0" bIns="0" rtlCol="0" anchor="t">
            <a:spAutoFit/>
          </a:bodyPr>
          <a:lstStyle/>
          <a:p>
            <a:pPr algn="ctr">
              <a:lnSpc>
                <a:spcPts val="7588"/>
              </a:lnSpc>
            </a:pPr>
            <a:r>
              <a:rPr lang="en-US" sz="7743" spc="147" dirty="0" err="1">
                <a:solidFill>
                  <a:schemeClr val="bg1"/>
                </a:solidFill>
                <a:latin typeface="TT Slabs Bold"/>
              </a:rPr>
              <a:t>Мирного</a:t>
            </a:r>
            <a:r>
              <a:rPr lang="en-US" sz="7743" spc="147" dirty="0">
                <a:solidFill>
                  <a:schemeClr val="bg1"/>
                </a:solidFill>
                <a:latin typeface="TT Slabs Bold"/>
              </a:rPr>
              <a:t> </a:t>
            </a:r>
            <a:r>
              <a:rPr lang="en-US" sz="7743" spc="147" dirty="0" err="1">
                <a:solidFill>
                  <a:schemeClr val="bg1"/>
                </a:solidFill>
                <a:latin typeface="TT Slabs Bold"/>
              </a:rPr>
              <a:t>неба</a:t>
            </a:r>
            <a:r>
              <a:rPr lang="en-US" sz="7743" spc="147" dirty="0">
                <a:solidFill>
                  <a:schemeClr val="bg1"/>
                </a:solidFill>
                <a:latin typeface="TT Slabs Bold"/>
              </a:rPr>
              <a:t> </a:t>
            </a:r>
            <a:r>
              <a:rPr lang="en-US" sz="7743" spc="147" dirty="0" err="1">
                <a:solidFill>
                  <a:schemeClr val="bg1"/>
                </a:solidFill>
                <a:latin typeface="TT Slabs Bold"/>
              </a:rPr>
              <a:t>над</a:t>
            </a:r>
            <a:r>
              <a:rPr lang="en-US" sz="7743" spc="147" dirty="0">
                <a:solidFill>
                  <a:schemeClr val="bg1"/>
                </a:solidFill>
                <a:latin typeface="TT Slabs Bold"/>
              </a:rPr>
              <a:t> </a:t>
            </a:r>
            <a:r>
              <a:rPr lang="en-US" sz="7743" spc="147" dirty="0" err="1">
                <a:solidFill>
                  <a:schemeClr val="bg1"/>
                </a:solidFill>
                <a:latin typeface="TT Slabs Bold"/>
              </a:rPr>
              <a:t>головою</a:t>
            </a:r>
            <a:r>
              <a:rPr lang="en-US" sz="7743" spc="147" dirty="0">
                <a:solidFill>
                  <a:schemeClr val="bg1"/>
                </a:solidFill>
                <a:latin typeface="TT Slabs Bold"/>
              </a:rPr>
              <a:t>, </a:t>
            </a:r>
            <a:r>
              <a:rPr lang="en-US" sz="7743" spc="147" dirty="0" err="1">
                <a:solidFill>
                  <a:schemeClr val="bg1"/>
                </a:solidFill>
                <a:latin typeface="TT Slabs Bold"/>
              </a:rPr>
              <a:t>рідної</a:t>
            </a:r>
            <a:r>
              <a:rPr lang="en-US" sz="7743" spc="147" dirty="0">
                <a:solidFill>
                  <a:schemeClr val="bg1"/>
                </a:solidFill>
                <a:latin typeface="TT Slabs Bold"/>
              </a:rPr>
              <a:t> </a:t>
            </a:r>
            <a:r>
              <a:rPr lang="en-US" sz="7743" spc="147" dirty="0" err="1">
                <a:solidFill>
                  <a:schemeClr val="bg1"/>
                </a:solidFill>
                <a:latin typeface="TT Slabs Bold"/>
              </a:rPr>
              <a:t>землі</a:t>
            </a:r>
            <a:r>
              <a:rPr lang="en-US" sz="7743" spc="147" dirty="0">
                <a:solidFill>
                  <a:schemeClr val="bg1"/>
                </a:solidFill>
                <a:latin typeface="TT Slabs Bold"/>
              </a:rPr>
              <a:t> </a:t>
            </a:r>
            <a:r>
              <a:rPr lang="en-US" sz="7743" spc="147" dirty="0" err="1">
                <a:solidFill>
                  <a:schemeClr val="bg1"/>
                </a:solidFill>
                <a:latin typeface="TT Slabs Bold"/>
              </a:rPr>
              <a:t>під</a:t>
            </a:r>
            <a:r>
              <a:rPr lang="en-US" sz="7743" spc="147" dirty="0">
                <a:solidFill>
                  <a:schemeClr val="bg1"/>
                </a:solidFill>
                <a:latin typeface="TT Slabs Bold"/>
              </a:rPr>
              <a:t> </a:t>
            </a:r>
            <a:r>
              <a:rPr lang="en-US" sz="7743" spc="147" dirty="0" err="1">
                <a:solidFill>
                  <a:schemeClr val="bg1"/>
                </a:solidFill>
                <a:latin typeface="TT Slabs Bold"/>
              </a:rPr>
              <a:t>ногами</a:t>
            </a:r>
            <a:r>
              <a:rPr lang="en-US" sz="7743" spc="147" dirty="0">
                <a:solidFill>
                  <a:schemeClr val="bg1"/>
                </a:solidFill>
                <a:latin typeface="TT Slabs Bold"/>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31926"/>
        </a:solidFill>
        <a:effectLst/>
      </p:bgPr>
    </p:bg>
    <p:spTree>
      <p:nvGrpSpPr>
        <p:cNvPr id="1" name=""/>
        <p:cNvGrpSpPr/>
        <p:nvPr/>
      </p:nvGrpSpPr>
      <p:grpSpPr>
        <a:xfrm>
          <a:off x="0" y="0"/>
          <a:ext cx="0" cy="0"/>
          <a:chOff x="0" y="0"/>
          <a:chExt cx="0" cy="0"/>
        </a:xfrm>
      </p:grpSpPr>
      <p:grpSp>
        <p:nvGrpSpPr>
          <p:cNvPr id="2" name="Group 2"/>
          <p:cNvGrpSpPr/>
          <p:nvPr/>
        </p:nvGrpSpPr>
        <p:grpSpPr>
          <a:xfrm>
            <a:off x="436368" y="407676"/>
            <a:ext cx="11940482" cy="9471648"/>
            <a:chOff x="0" y="0"/>
            <a:chExt cx="1572409" cy="1247295"/>
          </a:xfrm>
        </p:grpSpPr>
        <p:sp>
          <p:nvSpPr>
            <p:cNvPr id="3" name="Freeform 3"/>
            <p:cNvSpPr/>
            <p:nvPr/>
          </p:nvSpPr>
          <p:spPr>
            <a:xfrm>
              <a:off x="0" y="0"/>
              <a:ext cx="1572409" cy="1247295"/>
            </a:xfrm>
            <a:custGeom>
              <a:avLst/>
              <a:gdLst/>
              <a:ahLst/>
              <a:cxnLst/>
              <a:rect l="l" t="t" r="r" b="b"/>
              <a:pathLst>
                <a:path w="1572409" h="1247295">
                  <a:moveTo>
                    <a:pt x="0" y="0"/>
                  </a:moveTo>
                  <a:lnTo>
                    <a:pt x="1572409" y="0"/>
                  </a:lnTo>
                  <a:lnTo>
                    <a:pt x="1572409" y="1247295"/>
                  </a:lnTo>
                  <a:lnTo>
                    <a:pt x="0" y="1247295"/>
                  </a:lnTo>
                  <a:close/>
                </a:path>
              </a:pathLst>
            </a:custGeom>
            <a:solidFill>
              <a:srgbClr val="FFC910"/>
            </a:solidFill>
          </p:spPr>
        </p:sp>
        <p:sp>
          <p:nvSpPr>
            <p:cNvPr id="4" name="TextBox 4"/>
            <p:cNvSpPr txBox="1"/>
            <p:nvPr/>
          </p:nvSpPr>
          <p:spPr>
            <a:xfrm>
              <a:off x="0" y="-38100"/>
              <a:ext cx="1572409" cy="128539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1734193" y="3170039"/>
            <a:ext cx="6803847" cy="3657600"/>
            <a:chOff x="0" y="0"/>
            <a:chExt cx="1209573" cy="650240"/>
          </a:xfrm>
        </p:grpSpPr>
        <p:sp>
          <p:nvSpPr>
            <p:cNvPr id="6" name="Freeform 6"/>
            <p:cNvSpPr/>
            <p:nvPr/>
          </p:nvSpPr>
          <p:spPr>
            <a:xfrm>
              <a:off x="0" y="0"/>
              <a:ext cx="1209573" cy="650240"/>
            </a:xfrm>
            <a:custGeom>
              <a:avLst/>
              <a:gdLst/>
              <a:ahLst/>
              <a:cxnLst/>
              <a:rect l="l" t="t" r="r" b="b"/>
              <a:pathLst>
                <a:path w="1209573" h="650240">
                  <a:moveTo>
                    <a:pt x="0" y="0"/>
                  </a:moveTo>
                  <a:lnTo>
                    <a:pt x="1209573" y="0"/>
                  </a:lnTo>
                  <a:lnTo>
                    <a:pt x="1209573" y="650240"/>
                  </a:lnTo>
                  <a:lnTo>
                    <a:pt x="0" y="650240"/>
                  </a:lnTo>
                  <a:close/>
                </a:path>
              </a:pathLst>
            </a:custGeom>
            <a:solidFill>
              <a:srgbClr val="FFC910"/>
            </a:solidFill>
          </p:spPr>
        </p:sp>
        <p:sp>
          <p:nvSpPr>
            <p:cNvPr id="7" name="TextBox 7"/>
            <p:cNvSpPr txBox="1"/>
            <p:nvPr/>
          </p:nvSpPr>
          <p:spPr>
            <a:xfrm>
              <a:off x="0" y="-38100"/>
              <a:ext cx="1209573" cy="68834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436368" y="3886200"/>
            <a:ext cx="2514600" cy="2514600"/>
            <a:chOff x="0" y="0"/>
            <a:chExt cx="812800" cy="812800"/>
          </a:xfrm>
        </p:grpSpPr>
        <p:sp>
          <p:nvSpPr>
            <p:cNvPr id="9" name="Freeform 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8DC63F"/>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4" name="TextBox 14"/>
          <p:cNvSpPr txBox="1"/>
          <p:nvPr/>
        </p:nvSpPr>
        <p:spPr>
          <a:xfrm>
            <a:off x="11940482" y="1095375"/>
            <a:ext cx="5983476" cy="5618269"/>
          </a:xfrm>
          <a:prstGeom prst="rect">
            <a:avLst/>
          </a:prstGeom>
        </p:spPr>
        <p:txBody>
          <a:bodyPr lIns="0" tIns="0" rIns="0" bIns="0" rtlCol="0" anchor="t">
            <a:spAutoFit/>
          </a:bodyPr>
          <a:lstStyle/>
          <a:p>
            <a:pPr algn="ctr">
              <a:lnSpc>
                <a:spcPts val="6121"/>
              </a:lnSpc>
            </a:pPr>
            <a:endParaRPr lang="uk-UA" sz="5667" spc="-374" dirty="0">
              <a:solidFill>
                <a:srgbClr val="000000"/>
              </a:solidFill>
              <a:latin typeface="Nourd Bold"/>
            </a:endParaRPr>
          </a:p>
          <a:p>
            <a:pPr algn="ctr">
              <a:lnSpc>
                <a:spcPts val="6121"/>
              </a:lnSpc>
            </a:pPr>
            <a:endParaRPr lang="uk-UA" sz="5667" spc="-374" dirty="0">
              <a:solidFill>
                <a:srgbClr val="000000"/>
              </a:solidFill>
              <a:latin typeface="Nourd Bold"/>
            </a:endParaRPr>
          </a:p>
          <a:p>
            <a:pPr algn="ctr">
              <a:lnSpc>
                <a:spcPts val="6121"/>
              </a:lnSpc>
            </a:pPr>
            <a:endParaRPr lang="uk-UA" sz="5667" spc="-374" dirty="0">
              <a:solidFill>
                <a:srgbClr val="000000"/>
              </a:solidFill>
              <a:latin typeface="Nourd Bold"/>
            </a:endParaRPr>
          </a:p>
          <a:p>
            <a:pPr algn="ctr">
              <a:lnSpc>
                <a:spcPts val="6121"/>
              </a:lnSpc>
            </a:pPr>
            <a:endParaRPr lang="uk-UA" sz="5667" spc="-374" dirty="0">
              <a:solidFill>
                <a:srgbClr val="000000"/>
              </a:solidFill>
              <a:latin typeface="Nourd Bold"/>
            </a:endParaRPr>
          </a:p>
          <a:p>
            <a:pPr algn="ctr">
              <a:lnSpc>
                <a:spcPts val="6121"/>
              </a:lnSpc>
            </a:pPr>
            <a:r>
              <a:rPr lang="en-US" sz="5667" spc="-374" dirty="0">
                <a:solidFill>
                  <a:srgbClr val="000000"/>
                </a:solidFill>
                <a:latin typeface="Nourd Bold"/>
              </a:rPr>
              <a:t>КАДРОВЕ ЗАБЕЗПЕЧЕННЯ</a:t>
            </a:r>
          </a:p>
          <a:p>
            <a:pPr algn="ctr">
              <a:lnSpc>
                <a:spcPts val="7824"/>
              </a:lnSpc>
            </a:pPr>
            <a:endParaRPr lang="en-US" sz="5667" spc="-374" dirty="0">
              <a:solidFill>
                <a:srgbClr val="000000"/>
              </a:solidFill>
              <a:latin typeface="Nourd Bold"/>
            </a:endParaRPr>
          </a:p>
        </p:txBody>
      </p:sp>
      <p:sp>
        <p:nvSpPr>
          <p:cNvPr id="15" name="TextBox 15"/>
          <p:cNvSpPr txBox="1"/>
          <p:nvPr/>
        </p:nvSpPr>
        <p:spPr>
          <a:xfrm>
            <a:off x="3124200" y="2095499"/>
            <a:ext cx="10920425" cy="6959534"/>
          </a:xfrm>
          <a:prstGeom prst="rect">
            <a:avLst/>
          </a:prstGeom>
        </p:spPr>
        <p:txBody>
          <a:bodyPr wrap="square" lIns="0" tIns="0" rIns="0" bIns="0" rtlCol="0" anchor="t">
            <a:spAutoFit/>
          </a:bodyPr>
          <a:lstStyle/>
          <a:p>
            <a:pPr algn="just">
              <a:lnSpc>
                <a:spcPts val="5458"/>
              </a:lnSpc>
            </a:pPr>
            <a:r>
              <a:rPr lang="en-US" sz="2469" dirty="0">
                <a:solidFill>
                  <a:srgbClr val="000000"/>
                </a:solidFill>
                <a:latin typeface="Codec Pro Bold"/>
              </a:rPr>
              <a:t>•НЕЗАКІНЧЕНА ВИЩА ОСВІТА – 6;</a:t>
            </a:r>
          </a:p>
          <a:p>
            <a:pPr algn="just">
              <a:lnSpc>
                <a:spcPts val="5458"/>
              </a:lnSpc>
            </a:pPr>
            <a:r>
              <a:rPr lang="en-US" sz="2469" dirty="0">
                <a:solidFill>
                  <a:srgbClr val="000000"/>
                </a:solidFill>
                <a:latin typeface="Codec Pro Bold"/>
              </a:rPr>
              <a:t>•</a:t>
            </a:r>
            <a:r>
              <a:rPr lang="en-US" sz="2469" dirty="0" err="1">
                <a:solidFill>
                  <a:srgbClr val="000000"/>
                </a:solidFill>
                <a:latin typeface="Codec Pro Bold"/>
              </a:rPr>
              <a:t>Лауреатів</a:t>
            </a:r>
            <a:r>
              <a:rPr lang="en-US" sz="2469" dirty="0">
                <a:solidFill>
                  <a:srgbClr val="000000"/>
                </a:solidFill>
                <a:latin typeface="Codec Pro Bold"/>
              </a:rPr>
              <a:t> </a:t>
            </a:r>
            <a:r>
              <a:rPr lang="en-US" sz="2469" dirty="0" err="1">
                <a:solidFill>
                  <a:srgbClr val="000000"/>
                </a:solidFill>
                <a:latin typeface="Codec Pro Bold"/>
              </a:rPr>
              <a:t>районних</a:t>
            </a:r>
            <a:r>
              <a:rPr lang="en-US" sz="2469" dirty="0">
                <a:solidFill>
                  <a:srgbClr val="000000"/>
                </a:solidFill>
                <a:latin typeface="Codec Pro Bold"/>
              </a:rPr>
              <a:t> </a:t>
            </a:r>
            <a:r>
              <a:rPr lang="en-US" sz="2469" dirty="0" err="1">
                <a:solidFill>
                  <a:srgbClr val="000000"/>
                </a:solidFill>
                <a:latin typeface="Codec Pro Bold"/>
              </a:rPr>
              <a:t>премій</a:t>
            </a:r>
            <a:r>
              <a:rPr lang="en-US" sz="2469" dirty="0">
                <a:solidFill>
                  <a:srgbClr val="000000"/>
                </a:solidFill>
                <a:latin typeface="Codec Pro Bold"/>
              </a:rPr>
              <a:t> – 9;</a:t>
            </a:r>
          </a:p>
          <a:p>
            <a:pPr algn="just">
              <a:lnSpc>
                <a:spcPts val="5458"/>
              </a:lnSpc>
            </a:pPr>
            <a:r>
              <a:rPr lang="en-US" sz="2469" dirty="0">
                <a:solidFill>
                  <a:srgbClr val="000000"/>
                </a:solidFill>
                <a:latin typeface="Codec Pro Bold"/>
              </a:rPr>
              <a:t>•</a:t>
            </a:r>
            <a:r>
              <a:rPr lang="en-US" sz="2469" dirty="0" err="1">
                <a:solidFill>
                  <a:srgbClr val="000000"/>
                </a:solidFill>
                <a:latin typeface="Codec Pro Bold"/>
              </a:rPr>
              <a:t>Лауреатів</a:t>
            </a:r>
            <a:r>
              <a:rPr lang="en-US" sz="2469" dirty="0">
                <a:solidFill>
                  <a:srgbClr val="000000"/>
                </a:solidFill>
                <a:latin typeface="Codec Pro Bold"/>
              </a:rPr>
              <a:t> </a:t>
            </a:r>
            <a:r>
              <a:rPr lang="en-US" sz="2469" dirty="0" err="1">
                <a:solidFill>
                  <a:srgbClr val="000000"/>
                </a:solidFill>
                <a:latin typeface="Codec Pro Bold"/>
              </a:rPr>
              <a:t>обласних</a:t>
            </a:r>
            <a:r>
              <a:rPr lang="en-US" sz="2469" dirty="0">
                <a:solidFill>
                  <a:srgbClr val="000000"/>
                </a:solidFill>
                <a:latin typeface="Codec Pro Bold"/>
              </a:rPr>
              <a:t> </a:t>
            </a:r>
            <a:r>
              <a:rPr lang="en-US" sz="2469" dirty="0" err="1">
                <a:solidFill>
                  <a:srgbClr val="000000"/>
                </a:solidFill>
                <a:latin typeface="Codec Pro Bold"/>
              </a:rPr>
              <a:t>премій</a:t>
            </a:r>
            <a:r>
              <a:rPr lang="en-US" sz="2469" dirty="0">
                <a:solidFill>
                  <a:srgbClr val="000000"/>
                </a:solidFill>
                <a:latin typeface="Codec Pro Bold"/>
              </a:rPr>
              <a:t> – 6;</a:t>
            </a:r>
          </a:p>
          <a:p>
            <a:pPr algn="just">
              <a:lnSpc>
                <a:spcPts val="5458"/>
              </a:lnSpc>
            </a:pPr>
            <a:r>
              <a:rPr lang="en-US" sz="2469" dirty="0">
                <a:solidFill>
                  <a:srgbClr val="000000"/>
                </a:solidFill>
                <a:latin typeface="Codec Pro Bold"/>
              </a:rPr>
              <a:t>•</a:t>
            </a:r>
            <a:r>
              <a:rPr lang="en-US" sz="2469" dirty="0" err="1">
                <a:solidFill>
                  <a:srgbClr val="000000"/>
                </a:solidFill>
                <a:latin typeface="Codec Pro Bold"/>
              </a:rPr>
              <a:t>Відмінники</a:t>
            </a:r>
            <a:r>
              <a:rPr lang="en-US" sz="2469" dirty="0">
                <a:solidFill>
                  <a:srgbClr val="000000"/>
                </a:solidFill>
                <a:latin typeface="Codec Pro Bold"/>
              </a:rPr>
              <a:t> </a:t>
            </a:r>
            <a:r>
              <a:rPr lang="en-US" sz="2469" dirty="0" err="1">
                <a:solidFill>
                  <a:srgbClr val="000000"/>
                </a:solidFill>
                <a:latin typeface="Codec Pro Bold"/>
              </a:rPr>
              <a:t>освіти</a:t>
            </a:r>
            <a:r>
              <a:rPr lang="en-US" sz="2469" dirty="0">
                <a:solidFill>
                  <a:srgbClr val="000000"/>
                </a:solidFill>
                <a:latin typeface="Codec Pro Bold"/>
              </a:rPr>
              <a:t> </a:t>
            </a:r>
            <a:r>
              <a:rPr lang="en-US" sz="2469" dirty="0" err="1">
                <a:solidFill>
                  <a:srgbClr val="000000"/>
                </a:solidFill>
                <a:latin typeface="Codec Pro Bold"/>
              </a:rPr>
              <a:t>України</a:t>
            </a:r>
            <a:r>
              <a:rPr lang="en-US" sz="2469" dirty="0">
                <a:solidFill>
                  <a:srgbClr val="000000"/>
                </a:solidFill>
                <a:latin typeface="Codec Pro Bold"/>
              </a:rPr>
              <a:t> – 6;</a:t>
            </a:r>
          </a:p>
          <a:p>
            <a:pPr algn="just">
              <a:lnSpc>
                <a:spcPts val="5458"/>
              </a:lnSpc>
            </a:pPr>
            <a:r>
              <a:rPr lang="en-US" sz="2469" dirty="0">
                <a:solidFill>
                  <a:srgbClr val="000000"/>
                </a:solidFill>
                <a:latin typeface="Codec Pro Bold"/>
              </a:rPr>
              <a:t>•</a:t>
            </a:r>
            <a:r>
              <a:rPr lang="en-US" sz="2469" dirty="0" err="1">
                <a:solidFill>
                  <a:srgbClr val="000000"/>
                </a:solidFill>
                <a:latin typeface="Codec Pro Bold"/>
              </a:rPr>
              <a:t>Нагороджено</a:t>
            </a:r>
            <a:r>
              <a:rPr lang="en-US" sz="2469" dirty="0">
                <a:solidFill>
                  <a:srgbClr val="000000"/>
                </a:solidFill>
                <a:latin typeface="Codec Pro Bold"/>
              </a:rPr>
              <a:t> </a:t>
            </a:r>
            <a:r>
              <a:rPr lang="en-US" sz="2469" dirty="0" err="1">
                <a:solidFill>
                  <a:srgbClr val="000000"/>
                </a:solidFill>
                <a:latin typeface="Codec Pro Bold"/>
              </a:rPr>
              <a:t>знаком</a:t>
            </a:r>
            <a:r>
              <a:rPr lang="uk-UA" sz="2469" dirty="0">
                <a:solidFill>
                  <a:srgbClr val="000000"/>
                </a:solidFill>
                <a:latin typeface="Codec Pro Bold"/>
              </a:rPr>
              <a:t> «</a:t>
            </a:r>
            <a:r>
              <a:rPr lang="en-US" sz="2469" dirty="0">
                <a:solidFill>
                  <a:srgbClr val="000000"/>
                </a:solidFill>
                <a:latin typeface="Codec Pro Bold"/>
              </a:rPr>
              <a:t> </a:t>
            </a:r>
            <a:r>
              <a:rPr lang="en-US" sz="2469" dirty="0" err="1">
                <a:solidFill>
                  <a:srgbClr val="000000"/>
                </a:solidFill>
                <a:latin typeface="Codec Pro Bold"/>
              </a:rPr>
              <a:t>Васил</a:t>
            </a:r>
            <a:r>
              <a:rPr lang="uk-UA" sz="2469" dirty="0">
                <a:solidFill>
                  <a:srgbClr val="000000"/>
                </a:solidFill>
                <a:latin typeface="Codec Pro Bold"/>
              </a:rPr>
              <a:t>ь</a:t>
            </a:r>
            <a:r>
              <a:rPr lang="en-US" sz="2469" dirty="0">
                <a:solidFill>
                  <a:srgbClr val="000000"/>
                </a:solidFill>
                <a:latin typeface="Codec Pro Bold"/>
              </a:rPr>
              <a:t> </a:t>
            </a:r>
            <a:r>
              <a:rPr lang="en-US" sz="2469" dirty="0" err="1">
                <a:solidFill>
                  <a:srgbClr val="000000"/>
                </a:solidFill>
                <a:latin typeface="Codec Pro Bold"/>
              </a:rPr>
              <a:t>Сухомлинськ</a:t>
            </a:r>
            <a:r>
              <a:rPr lang="uk-UA" sz="2469" dirty="0" err="1">
                <a:solidFill>
                  <a:srgbClr val="000000"/>
                </a:solidFill>
                <a:latin typeface="Codec Pro Bold"/>
              </a:rPr>
              <a:t>ий</a:t>
            </a:r>
            <a:r>
              <a:rPr lang="uk-UA" sz="2469" dirty="0">
                <a:solidFill>
                  <a:srgbClr val="000000"/>
                </a:solidFill>
                <a:latin typeface="Codec Pro Bold"/>
              </a:rPr>
              <a:t>»</a:t>
            </a:r>
            <a:r>
              <a:rPr lang="en-US" sz="2469" dirty="0">
                <a:solidFill>
                  <a:srgbClr val="000000"/>
                </a:solidFill>
                <a:latin typeface="Codec Pro Bold"/>
              </a:rPr>
              <a:t> -1;</a:t>
            </a:r>
          </a:p>
          <a:p>
            <a:pPr algn="just">
              <a:lnSpc>
                <a:spcPts val="5458"/>
              </a:lnSpc>
            </a:pPr>
            <a:r>
              <a:rPr lang="en-US" sz="2469" dirty="0">
                <a:solidFill>
                  <a:srgbClr val="000000"/>
                </a:solidFill>
                <a:latin typeface="Codec Pro Bold"/>
              </a:rPr>
              <a:t>•</a:t>
            </a:r>
            <a:r>
              <a:rPr lang="en-US" sz="2469" dirty="0" err="1">
                <a:solidFill>
                  <a:srgbClr val="000000"/>
                </a:solidFill>
                <a:latin typeface="Codec Pro Bold"/>
              </a:rPr>
              <a:t>Нагороджено</a:t>
            </a:r>
            <a:r>
              <a:rPr lang="uk-UA" sz="2469" dirty="0">
                <a:solidFill>
                  <a:srgbClr val="000000"/>
                </a:solidFill>
                <a:latin typeface="Codec Pro Bold"/>
              </a:rPr>
              <a:t> Г</a:t>
            </a:r>
            <a:r>
              <a:rPr lang="en-US" sz="2469" dirty="0" err="1">
                <a:solidFill>
                  <a:srgbClr val="000000"/>
                </a:solidFill>
                <a:latin typeface="Codec Pro Bold"/>
              </a:rPr>
              <a:t>рамотами</a:t>
            </a:r>
            <a:r>
              <a:rPr lang="en-US" sz="2469" dirty="0">
                <a:solidFill>
                  <a:srgbClr val="000000"/>
                </a:solidFill>
                <a:latin typeface="Codec Pro Bold"/>
              </a:rPr>
              <a:t> </a:t>
            </a:r>
            <a:r>
              <a:rPr lang="uk-UA" sz="2469" dirty="0">
                <a:solidFill>
                  <a:srgbClr val="000000"/>
                </a:solidFill>
                <a:latin typeface="Codec Pro Bold"/>
              </a:rPr>
              <a:t>М</a:t>
            </a:r>
            <a:r>
              <a:rPr lang="en-US" sz="2469" dirty="0" err="1">
                <a:solidFill>
                  <a:srgbClr val="000000"/>
                </a:solidFill>
                <a:latin typeface="Codec Pro Bold"/>
              </a:rPr>
              <a:t>іністерства</a:t>
            </a:r>
            <a:r>
              <a:rPr lang="en-US" sz="2469" dirty="0">
                <a:solidFill>
                  <a:srgbClr val="000000"/>
                </a:solidFill>
                <a:latin typeface="Codec Pro Bold"/>
              </a:rPr>
              <a:t> </a:t>
            </a:r>
            <a:r>
              <a:rPr lang="en-US" sz="2469" dirty="0" err="1">
                <a:solidFill>
                  <a:srgbClr val="000000"/>
                </a:solidFill>
                <a:latin typeface="Codec Pro Bold"/>
              </a:rPr>
              <a:t>освіти</a:t>
            </a:r>
            <a:r>
              <a:rPr lang="uk-UA" sz="2469" dirty="0">
                <a:solidFill>
                  <a:srgbClr val="000000"/>
                </a:solidFill>
                <a:latin typeface="Codec Pro Bold"/>
              </a:rPr>
              <a:t> України</a:t>
            </a:r>
            <a:r>
              <a:rPr lang="en-US" sz="2469" dirty="0">
                <a:solidFill>
                  <a:srgbClr val="000000"/>
                </a:solidFill>
                <a:latin typeface="Codec Pro Bold"/>
              </a:rPr>
              <a:t> – 6;</a:t>
            </a:r>
          </a:p>
          <a:p>
            <a:pPr algn="just">
              <a:lnSpc>
                <a:spcPts val="5458"/>
              </a:lnSpc>
            </a:pPr>
            <a:r>
              <a:rPr lang="en-US" sz="2469" dirty="0">
                <a:solidFill>
                  <a:srgbClr val="000000"/>
                </a:solidFill>
                <a:latin typeface="Codec Pro Bold"/>
              </a:rPr>
              <a:t>•</a:t>
            </a:r>
            <a:r>
              <a:rPr lang="en-US" sz="2469" dirty="0" err="1">
                <a:solidFill>
                  <a:srgbClr val="000000"/>
                </a:solidFill>
                <a:latin typeface="Codec Pro Bold"/>
              </a:rPr>
              <a:t>Нагороджено</a:t>
            </a:r>
            <a:r>
              <a:rPr lang="en-US" sz="2469" dirty="0">
                <a:solidFill>
                  <a:srgbClr val="000000"/>
                </a:solidFill>
                <a:latin typeface="Codec Pro Bold"/>
              </a:rPr>
              <a:t> </a:t>
            </a:r>
            <a:r>
              <a:rPr lang="uk-UA" sz="2469" dirty="0">
                <a:solidFill>
                  <a:srgbClr val="000000"/>
                </a:solidFill>
                <a:latin typeface="Codec Pro Bold"/>
              </a:rPr>
              <a:t>П</a:t>
            </a:r>
            <a:r>
              <a:rPr lang="en-US" sz="2469" dirty="0" err="1">
                <a:solidFill>
                  <a:srgbClr val="000000"/>
                </a:solidFill>
                <a:latin typeface="Codec Pro Bold"/>
              </a:rPr>
              <a:t>одяками</a:t>
            </a:r>
            <a:r>
              <a:rPr lang="en-US" sz="2469" dirty="0">
                <a:solidFill>
                  <a:srgbClr val="000000"/>
                </a:solidFill>
                <a:latin typeface="Codec Pro Bold"/>
              </a:rPr>
              <a:t> </a:t>
            </a:r>
            <a:r>
              <a:rPr lang="uk-UA" sz="2469" dirty="0">
                <a:solidFill>
                  <a:srgbClr val="000000"/>
                </a:solidFill>
                <a:latin typeface="Codec Pro Bold"/>
              </a:rPr>
              <a:t>М</a:t>
            </a:r>
            <a:r>
              <a:rPr lang="en-US" sz="2469" dirty="0" err="1">
                <a:solidFill>
                  <a:srgbClr val="000000"/>
                </a:solidFill>
                <a:latin typeface="Codec Pro Bold"/>
              </a:rPr>
              <a:t>іністерства</a:t>
            </a:r>
            <a:r>
              <a:rPr lang="en-US" sz="2469" dirty="0">
                <a:solidFill>
                  <a:srgbClr val="000000"/>
                </a:solidFill>
                <a:latin typeface="Codec Pro Bold"/>
              </a:rPr>
              <a:t> </a:t>
            </a:r>
            <a:r>
              <a:rPr lang="en-US" sz="2469" dirty="0" err="1">
                <a:solidFill>
                  <a:srgbClr val="000000"/>
                </a:solidFill>
                <a:latin typeface="Codec Pro Bold"/>
              </a:rPr>
              <a:t>освіти</a:t>
            </a:r>
            <a:r>
              <a:rPr lang="en-US" sz="2469" dirty="0">
                <a:solidFill>
                  <a:srgbClr val="000000"/>
                </a:solidFill>
                <a:latin typeface="Codec Pro Bold"/>
              </a:rPr>
              <a:t> </a:t>
            </a:r>
            <a:r>
              <a:rPr lang="uk-UA" sz="2469" dirty="0">
                <a:solidFill>
                  <a:srgbClr val="000000"/>
                </a:solidFill>
                <a:latin typeface="Codec Pro Bold"/>
              </a:rPr>
              <a:t>України</a:t>
            </a:r>
            <a:r>
              <a:rPr lang="en-US" sz="2469" dirty="0">
                <a:solidFill>
                  <a:srgbClr val="000000"/>
                </a:solidFill>
                <a:latin typeface="Codec Pro Bold"/>
              </a:rPr>
              <a:t>– 2;</a:t>
            </a:r>
          </a:p>
          <a:p>
            <a:pPr algn="just">
              <a:lnSpc>
                <a:spcPts val="5458"/>
              </a:lnSpc>
            </a:pPr>
            <a:r>
              <a:rPr lang="en-US" sz="2469" dirty="0">
                <a:solidFill>
                  <a:srgbClr val="000000"/>
                </a:solidFill>
                <a:latin typeface="Codec Pro Bold"/>
              </a:rPr>
              <a:t>•</a:t>
            </a:r>
            <a:r>
              <a:rPr lang="en-US" sz="2469" dirty="0" err="1">
                <a:solidFill>
                  <a:srgbClr val="000000"/>
                </a:solidFill>
                <a:latin typeface="Codec Pro Bold"/>
              </a:rPr>
              <a:t>Нагороджено</a:t>
            </a:r>
            <a:r>
              <a:rPr lang="en-US" sz="2469" dirty="0">
                <a:solidFill>
                  <a:srgbClr val="000000"/>
                </a:solidFill>
                <a:latin typeface="Codec Pro Bold"/>
              </a:rPr>
              <a:t> </a:t>
            </a:r>
            <a:r>
              <a:rPr lang="uk-UA" sz="2469" dirty="0">
                <a:solidFill>
                  <a:srgbClr val="000000"/>
                </a:solidFill>
                <a:latin typeface="Codec Pro Bold"/>
              </a:rPr>
              <a:t>м</a:t>
            </a:r>
            <a:r>
              <a:rPr lang="en-US" sz="2469" dirty="0" err="1">
                <a:solidFill>
                  <a:srgbClr val="000000"/>
                </a:solidFill>
                <a:latin typeface="Codec Pro Bold"/>
              </a:rPr>
              <a:t>едаллю</a:t>
            </a:r>
            <a:r>
              <a:rPr lang="en-US" sz="2469" dirty="0">
                <a:solidFill>
                  <a:srgbClr val="000000"/>
                </a:solidFill>
                <a:latin typeface="Codec Pro Bold"/>
              </a:rPr>
              <a:t> «400 </a:t>
            </a:r>
            <a:r>
              <a:rPr lang="en-US" sz="2469" dirty="0" err="1">
                <a:solidFill>
                  <a:srgbClr val="000000"/>
                </a:solidFill>
                <a:latin typeface="Codec Pro Bold"/>
              </a:rPr>
              <a:t>років</a:t>
            </a:r>
            <a:r>
              <a:rPr lang="en-US" sz="2469" dirty="0">
                <a:solidFill>
                  <a:srgbClr val="000000"/>
                </a:solidFill>
                <a:latin typeface="Codec Pro Bold"/>
              </a:rPr>
              <a:t> </a:t>
            </a:r>
            <a:r>
              <a:rPr lang="en-US" sz="2469" dirty="0" err="1">
                <a:solidFill>
                  <a:srgbClr val="000000"/>
                </a:solidFill>
                <a:latin typeface="Codec Pro Bold"/>
              </a:rPr>
              <a:t>битви</a:t>
            </a:r>
            <a:r>
              <a:rPr lang="en-US" sz="2469" dirty="0">
                <a:solidFill>
                  <a:srgbClr val="000000"/>
                </a:solidFill>
                <a:latin typeface="Codec Pro Bold"/>
              </a:rPr>
              <a:t> </a:t>
            </a:r>
            <a:r>
              <a:rPr lang="en-US" sz="2469" dirty="0" err="1">
                <a:solidFill>
                  <a:srgbClr val="000000"/>
                </a:solidFill>
                <a:latin typeface="Codec Pro Bold"/>
              </a:rPr>
              <a:t>під</a:t>
            </a:r>
            <a:r>
              <a:rPr lang="en-US" sz="2469" dirty="0">
                <a:solidFill>
                  <a:srgbClr val="000000"/>
                </a:solidFill>
                <a:latin typeface="Codec Pro Bold"/>
              </a:rPr>
              <a:t> </a:t>
            </a:r>
            <a:r>
              <a:rPr lang="uk-UA" sz="2469" dirty="0">
                <a:solidFill>
                  <a:srgbClr val="000000"/>
                </a:solidFill>
                <a:latin typeface="Codec Pro Bold"/>
              </a:rPr>
              <a:t>Х</a:t>
            </a:r>
            <a:r>
              <a:rPr lang="en-US" sz="2469" dirty="0" err="1">
                <a:solidFill>
                  <a:srgbClr val="000000"/>
                </a:solidFill>
                <a:latin typeface="Codec Pro Bold"/>
              </a:rPr>
              <a:t>отином</a:t>
            </a:r>
            <a:r>
              <a:rPr lang="en-US" sz="2469" dirty="0">
                <a:solidFill>
                  <a:srgbClr val="000000"/>
                </a:solidFill>
                <a:latin typeface="Codec Pro Bold"/>
              </a:rPr>
              <a:t>»</a:t>
            </a:r>
            <a:r>
              <a:rPr lang="uk-UA" sz="2469" dirty="0">
                <a:solidFill>
                  <a:srgbClr val="000000"/>
                </a:solidFill>
                <a:latin typeface="Codec Pro Bold"/>
              </a:rPr>
              <a:t> - 1.</a:t>
            </a:r>
            <a:endParaRPr lang="en-US" sz="2469" dirty="0">
              <a:solidFill>
                <a:srgbClr val="000000"/>
              </a:solidFill>
              <a:latin typeface="Codec Pro Bold"/>
            </a:endParaRPr>
          </a:p>
          <a:p>
            <a:pPr algn="l">
              <a:lnSpc>
                <a:spcPts val="5458"/>
              </a:lnSpc>
            </a:pPr>
            <a:endParaRPr lang="en-US" sz="2469" dirty="0">
              <a:solidFill>
                <a:srgbClr val="000000"/>
              </a:solidFill>
              <a:latin typeface="Codec Pro Bold"/>
            </a:endParaRPr>
          </a:p>
          <a:p>
            <a:pPr algn="l">
              <a:lnSpc>
                <a:spcPts val="5458"/>
              </a:lnSpc>
            </a:pPr>
            <a:endParaRPr lang="en-US" sz="2469" dirty="0">
              <a:solidFill>
                <a:srgbClr val="000000"/>
              </a:solidFill>
              <a:latin typeface="Codec Pro 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DEAEA"/>
        </a:solidFill>
        <a:effectLst/>
      </p:bgPr>
    </p:bg>
    <p:spTree>
      <p:nvGrpSpPr>
        <p:cNvPr id="1" name=""/>
        <p:cNvGrpSpPr/>
        <p:nvPr/>
      </p:nvGrpSpPr>
      <p:grpSpPr>
        <a:xfrm>
          <a:off x="0" y="0"/>
          <a:ext cx="0" cy="0"/>
          <a:chOff x="0" y="0"/>
          <a:chExt cx="0" cy="0"/>
        </a:xfrm>
      </p:grpSpPr>
      <p:grpSp>
        <p:nvGrpSpPr>
          <p:cNvPr id="2" name="Group 2"/>
          <p:cNvGrpSpPr/>
          <p:nvPr/>
        </p:nvGrpSpPr>
        <p:grpSpPr>
          <a:xfrm>
            <a:off x="9287287" y="538215"/>
            <a:ext cx="8543513" cy="9919512"/>
            <a:chOff x="-42016" y="-57150"/>
            <a:chExt cx="2062460" cy="2612546"/>
          </a:xfrm>
        </p:grpSpPr>
        <p:sp>
          <p:nvSpPr>
            <p:cNvPr id="3" name="Freeform 3"/>
            <p:cNvSpPr/>
            <p:nvPr/>
          </p:nvSpPr>
          <p:spPr>
            <a:xfrm>
              <a:off x="0" y="0"/>
              <a:ext cx="2020444" cy="2555396"/>
            </a:xfrm>
            <a:custGeom>
              <a:avLst/>
              <a:gdLst/>
              <a:ahLst/>
              <a:cxnLst/>
              <a:rect l="l" t="t" r="r" b="b"/>
              <a:pathLst>
                <a:path w="2020444" h="2555396">
                  <a:moveTo>
                    <a:pt x="100920" y="0"/>
                  </a:moveTo>
                  <a:lnTo>
                    <a:pt x="1919524" y="0"/>
                  </a:lnTo>
                  <a:cubicBezTo>
                    <a:pt x="1975260" y="0"/>
                    <a:pt x="2020444" y="45183"/>
                    <a:pt x="2020444" y="100920"/>
                  </a:cubicBezTo>
                  <a:lnTo>
                    <a:pt x="2020444" y="2454477"/>
                  </a:lnTo>
                  <a:cubicBezTo>
                    <a:pt x="2020444" y="2481242"/>
                    <a:pt x="2009811" y="2506912"/>
                    <a:pt x="1990885" y="2525838"/>
                  </a:cubicBezTo>
                  <a:cubicBezTo>
                    <a:pt x="1971959" y="2544764"/>
                    <a:pt x="1946290" y="2555396"/>
                    <a:pt x="1919524" y="2555396"/>
                  </a:cubicBezTo>
                  <a:lnTo>
                    <a:pt x="100920" y="2555396"/>
                  </a:lnTo>
                  <a:cubicBezTo>
                    <a:pt x="45183" y="2555396"/>
                    <a:pt x="0" y="2510213"/>
                    <a:pt x="0" y="2454477"/>
                  </a:cubicBezTo>
                  <a:lnTo>
                    <a:pt x="0" y="100920"/>
                  </a:lnTo>
                  <a:cubicBezTo>
                    <a:pt x="0" y="45183"/>
                    <a:pt x="45183" y="0"/>
                    <a:pt x="100920" y="0"/>
                  </a:cubicBezTo>
                  <a:close/>
                </a:path>
              </a:pathLst>
            </a:custGeom>
            <a:solidFill>
              <a:srgbClr val="D7DF23"/>
            </a:solidFill>
          </p:spPr>
        </p:sp>
        <p:sp>
          <p:nvSpPr>
            <p:cNvPr id="4" name="TextBox 4"/>
            <p:cNvSpPr txBox="1"/>
            <p:nvPr/>
          </p:nvSpPr>
          <p:spPr>
            <a:xfrm>
              <a:off x="-42016" y="-57150"/>
              <a:ext cx="2062460" cy="2612546"/>
            </a:xfrm>
            <a:prstGeom prst="rect">
              <a:avLst/>
            </a:prstGeom>
          </p:spPr>
          <p:txBody>
            <a:bodyPr lIns="50800" tIns="50800" rIns="50800" bIns="50800" rtlCol="0" anchor="ctr"/>
            <a:lstStyle/>
            <a:p>
              <a:pPr algn="ctr">
                <a:lnSpc>
                  <a:spcPts val="4480"/>
                </a:lnSpc>
              </a:pPr>
              <a:r>
                <a:rPr lang="en-US" sz="3200" dirty="0" err="1">
                  <a:solidFill>
                    <a:srgbClr val="031926"/>
                  </a:solidFill>
                  <a:latin typeface="Montserrat Bold"/>
                </a:rPr>
                <a:t>Малинецький</a:t>
              </a:r>
              <a:r>
                <a:rPr lang="en-US" sz="3200" dirty="0">
                  <a:solidFill>
                    <a:srgbClr val="031926"/>
                  </a:solidFill>
                  <a:latin typeface="Montserrat Bold"/>
                </a:rPr>
                <a:t> ЗДО</a:t>
              </a:r>
            </a:p>
            <a:p>
              <a:pPr algn="ctr">
                <a:lnSpc>
                  <a:spcPts val="4480"/>
                </a:lnSpc>
              </a:pPr>
              <a:r>
                <a:rPr lang="en-US" sz="3200" dirty="0" err="1">
                  <a:solidFill>
                    <a:srgbClr val="031926"/>
                  </a:solidFill>
                  <a:latin typeface="Montserrat Bold"/>
                </a:rPr>
                <a:t>Працівників</a:t>
              </a:r>
              <a:r>
                <a:rPr lang="en-US" sz="3200" dirty="0">
                  <a:solidFill>
                    <a:srgbClr val="031926"/>
                  </a:solidFill>
                  <a:latin typeface="Montserrat Bold"/>
                </a:rPr>
                <a:t> </a:t>
              </a:r>
              <a:r>
                <a:rPr lang="en-US" sz="3200" dirty="0" err="1">
                  <a:solidFill>
                    <a:srgbClr val="031926"/>
                  </a:solidFill>
                  <a:latin typeface="Montserrat Bold"/>
                </a:rPr>
                <a:t>дошкільної</a:t>
              </a:r>
              <a:r>
                <a:rPr lang="en-US" sz="3200" dirty="0">
                  <a:solidFill>
                    <a:srgbClr val="031926"/>
                  </a:solidFill>
                  <a:latin typeface="Montserrat Bold"/>
                </a:rPr>
                <a:t> </a:t>
              </a:r>
              <a:r>
                <a:rPr lang="en-US" sz="3200" dirty="0" err="1">
                  <a:solidFill>
                    <a:srgbClr val="031926"/>
                  </a:solidFill>
                  <a:latin typeface="Montserrat Bold"/>
                </a:rPr>
                <a:t>установи</a:t>
              </a:r>
              <a:r>
                <a:rPr lang="en-US" sz="3200" dirty="0">
                  <a:solidFill>
                    <a:srgbClr val="031926"/>
                  </a:solidFill>
                  <a:latin typeface="Montserrat Bold"/>
                </a:rPr>
                <a:t> - 6;</a:t>
              </a:r>
            </a:p>
            <a:p>
              <a:pPr algn="ctr">
                <a:lnSpc>
                  <a:spcPts val="4480"/>
                </a:lnSpc>
              </a:pPr>
              <a:r>
                <a:rPr lang="en-US" sz="3200" dirty="0">
                  <a:solidFill>
                    <a:srgbClr val="031926"/>
                  </a:solidFill>
                  <a:latin typeface="Montserrat Bold"/>
                </a:rPr>
                <a:t> </a:t>
              </a:r>
              <a:r>
                <a:rPr lang="en-US" sz="3200" dirty="0" err="1">
                  <a:solidFill>
                    <a:srgbClr val="031926"/>
                  </a:solidFill>
                  <a:latin typeface="Montserrat Bold"/>
                </a:rPr>
                <a:t>Вихованців</a:t>
              </a:r>
              <a:r>
                <a:rPr lang="en-US" sz="3200" dirty="0">
                  <a:solidFill>
                    <a:srgbClr val="031926"/>
                  </a:solidFill>
                  <a:latin typeface="Montserrat Bold"/>
                </a:rPr>
                <a:t> - 41;</a:t>
              </a:r>
            </a:p>
            <a:p>
              <a:pPr algn="ctr">
                <a:lnSpc>
                  <a:spcPts val="4480"/>
                </a:lnSpc>
              </a:pPr>
              <a:r>
                <a:rPr lang="en-US" sz="3200" dirty="0">
                  <a:solidFill>
                    <a:srgbClr val="031926"/>
                  </a:solidFill>
                  <a:latin typeface="Montserrat Bold"/>
                </a:rPr>
                <a:t> </a:t>
              </a:r>
              <a:r>
                <a:rPr lang="en-US" sz="3200" dirty="0" err="1">
                  <a:solidFill>
                    <a:srgbClr val="031926"/>
                  </a:solidFill>
                  <a:latin typeface="Montserrat Bold"/>
                </a:rPr>
                <a:t>Дітей</a:t>
              </a:r>
              <a:r>
                <a:rPr lang="en-US" sz="3200" dirty="0">
                  <a:solidFill>
                    <a:srgbClr val="031926"/>
                  </a:solidFill>
                  <a:latin typeface="Montserrat Bold"/>
                </a:rPr>
                <a:t> з ООП – 1;</a:t>
              </a:r>
            </a:p>
            <a:p>
              <a:pPr algn="ctr">
                <a:lnSpc>
                  <a:spcPts val="4480"/>
                </a:lnSpc>
              </a:pPr>
              <a:r>
                <a:rPr lang="en-US" sz="3200" dirty="0">
                  <a:solidFill>
                    <a:srgbClr val="031926"/>
                  </a:solidFill>
                  <a:latin typeface="Montserrat Bold"/>
                </a:rPr>
                <a:t> </a:t>
              </a:r>
              <a:r>
                <a:rPr lang="en-US" sz="3200" dirty="0" err="1">
                  <a:solidFill>
                    <a:srgbClr val="031926"/>
                  </a:solidFill>
                  <a:latin typeface="Montserrat Bold"/>
                </a:rPr>
                <a:t>Перспектива</a:t>
              </a:r>
              <a:r>
                <a:rPr lang="en-US" sz="3200" dirty="0">
                  <a:solidFill>
                    <a:srgbClr val="031926"/>
                  </a:solidFill>
                  <a:latin typeface="Montserrat Bold"/>
                </a:rPr>
                <a:t> </a:t>
              </a:r>
              <a:r>
                <a:rPr lang="en-US" sz="3200" dirty="0" err="1">
                  <a:solidFill>
                    <a:srgbClr val="031926"/>
                  </a:solidFill>
                  <a:latin typeface="Montserrat Bold"/>
                </a:rPr>
                <a:t>мережі</a:t>
              </a:r>
              <a:r>
                <a:rPr lang="en-US" sz="3200" dirty="0">
                  <a:solidFill>
                    <a:srgbClr val="031926"/>
                  </a:solidFill>
                  <a:latin typeface="Montserrat Bold"/>
                </a:rPr>
                <a:t> – 43.</a:t>
              </a:r>
            </a:p>
            <a:p>
              <a:pPr algn="ctr">
                <a:lnSpc>
                  <a:spcPts val="4480"/>
                </a:lnSpc>
              </a:pPr>
              <a:r>
                <a:rPr lang="en-US" sz="3200" dirty="0">
                  <a:solidFill>
                    <a:srgbClr val="031926"/>
                  </a:solidFill>
                  <a:latin typeface="Montserrat Bold"/>
                </a:rPr>
                <a:t> У </a:t>
              </a:r>
              <a:r>
                <a:rPr lang="en-US" sz="3200" dirty="0" err="1">
                  <a:solidFill>
                    <a:srgbClr val="031926"/>
                  </a:solidFill>
                  <a:latin typeface="Montserrat Bold"/>
                </a:rPr>
                <a:t>закладі</a:t>
              </a:r>
              <a:r>
                <a:rPr lang="en-US" sz="3200" dirty="0">
                  <a:solidFill>
                    <a:srgbClr val="031926"/>
                  </a:solidFill>
                  <a:latin typeface="Montserrat Bold"/>
                </a:rPr>
                <a:t> </a:t>
              </a:r>
              <a:r>
                <a:rPr lang="en-US" sz="3200" dirty="0" err="1">
                  <a:solidFill>
                    <a:srgbClr val="031926"/>
                  </a:solidFill>
                  <a:latin typeface="Montserrat Bold"/>
                </a:rPr>
                <a:t>обладнано</a:t>
              </a:r>
              <a:r>
                <a:rPr lang="en-US" sz="3200" dirty="0">
                  <a:solidFill>
                    <a:srgbClr val="031926"/>
                  </a:solidFill>
                  <a:latin typeface="Montserrat Bold"/>
                </a:rPr>
                <a:t>: </a:t>
              </a:r>
              <a:r>
                <a:rPr lang="en-US" sz="3200" dirty="0" err="1">
                  <a:solidFill>
                    <a:srgbClr val="031926"/>
                  </a:solidFill>
                  <a:latin typeface="Montserrat Bold"/>
                </a:rPr>
                <a:t>ігрові</a:t>
              </a:r>
              <a:r>
                <a:rPr lang="en-US" sz="3200" dirty="0">
                  <a:solidFill>
                    <a:srgbClr val="031926"/>
                  </a:solidFill>
                  <a:latin typeface="Montserrat Bold"/>
                </a:rPr>
                <a:t>, </a:t>
              </a:r>
              <a:r>
                <a:rPr lang="en-US" sz="3200" dirty="0" err="1">
                  <a:solidFill>
                    <a:srgbClr val="031926"/>
                  </a:solidFill>
                  <a:latin typeface="Montserrat Bold"/>
                </a:rPr>
                <a:t>спальні</a:t>
              </a:r>
              <a:r>
                <a:rPr lang="en-US" sz="3200" dirty="0">
                  <a:solidFill>
                    <a:srgbClr val="031926"/>
                  </a:solidFill>
                  <a:latin typeface="Montserrat Bold"/>
                </a:rPr>
                <a:t> </a:t>
              </a:r>
              <a:r>
                <a:rPr lang="en-US" sz="3200" dirty="0" err="1">
                  <a:solidFill>
                    <a:srgbClr val="031926"/>
                  </a:solidFill>
                  <a:latin typeface="Montserrat Bold"/>
                </a:rPr>
                <a:t>кімнати</a:t>
              </a:r>
              <a:r>
                <a:rPr lang="en-US" sz="3200" dirty="0">
                  <a:solidFill>
                    <a:srgbClr val="031926"/>
                  </a:solidFill>
                  <a:latin typeface="Montserrat Bold"/>
                </a:rPr>
                <a:t>,</a:t>
              </a:r>
              <a:r>
                <a:rPr lang="uk-UA" sz="3200" dirty="0">
                  <a:solidFill>
                    <a:srgbClr val="031926"/>
                  </a:solidFill>
                  <a:latin typeface="Montserrat Bold"/>
                </a:rPr>
                <a:t> ресурсна кімната,</a:t>
              </a:r>
              <a:r>
                <a:rPr lang="en-US" sz="3200" dirty="0">
                  <a:solidFill>
                    <a:srgbClr val="031926"/>
                  </a:solidFill>
                  <a:latin typeface="Montserrat Bold"/>
                </a:rPr>
                <a:t> </a:t>
              </a:r>
              <a:r>
                <a:rPr lang="en-US" sz="3200" dirty="0" err="1">
                  <a:solidFill>
                    <a:srgbClr val="031926"/>
                  </a:solidFill>
                  <a:latin typeface="Montserrat Bold"/>
                </a:rPr>
                <a:t>зони</a:t>
              </a:r>
              <a:r>
                <a:rPr lang="en-US" sz="3200" dirty="0">
                  <a:solidFill>
                    <a:srgbClr val="031926"/>
                  </a:solidFill>
                  <a:latin typeface="Montserrat Bold"/>
                </a:rPr>
                <a:t> </a:t>
              </a:r>
              <a:r>
                <a:rPr lang="en-US" sz="3200" dirty="0" err="1">
                  <a:solidFill>
                    <a:srgbClr val="031926"/>
                  </a:solidFill>
                  <a:latin typeface="Montserrat Bold"/>
                </a:rPr>
                <a:t>для</a:t>
              </a:r>
              <a:r>
                <a:rPr lang="en-US" sz="3200" dirty="0">
                  <a:solidFill>
                    <a:srgbClr val="031926"/>
                  </a:solidFill>
                  <a:latin typeface="Montserrat Bold"/>
                </a:rPr>
                <a:t> </a:t>
              </a:r>
              <a:r>
                <a:rPr lang="en-US" sz="3200" dirty="0" err="1">
                  <a:solidFill>
                    <a:srgbClr val="031926"/>
                  </a:solidFill>
                  <a:latin typeface="Montserrat Bold"/>
                </a:rPr>
                <a:t>занять</a:t>
              </a:r>
              <a:r>
                <a:rPr lang="en-US" sz="3200" dirty="0">
                  <a:solidFill>
                    <a:srgbClr val="031926"/>
                  </a:solidFill>
                  <a:latin typeface="Montserrat Bold"/>
                </a:rPr>
                <a:t> </a:t>
              </a:r>
              <a:r>
                <a:rPr lang="en-US" sz="3200" dirty="0" err="1">
                  <a:solidFill>
                    <a:srgbClr val="031926"/>
                  </a:solidFill>
                  <a:latin typeface="Montserrat Bold"/>
                </a:rPr>
                <a:t>та</a:t>
              </a:r>
              <a:r>
                <a:rPr lang="en-US" sz="3200" dirty="0">
                  <a:solidFill>
                    <a:srgbClr val="031926"/>
                  </a:solidFill>
                  <a:latin typeface="Montserrat Bold"/>
                </a:rPr>
                <a:t> </a:t>
              </a:r>
              <a:r>
                <a:rPr lang="en-US" sz="3200" dirty="0" err="1">
                  <a:solidFill>
                    <a:srgbClr val="031926"/>
                  </a:solidFill>
                  <a:latin typeface="Montserrat Bold"/>
                </a:rPr>
                <a:t>харчування</a:t>
              </a:r>
              <a:r>
                <a:rPr lang="en-US" sz="3200" dirty="0">
                  <a:solidFill>
                    <a:srgbClr val="031926"/>
                  </a:solidFill>
                  <a:latin typeface="Montserrat Bold"/>
                </a:rPr>
                <a:t>; </a:t>
              </a:r>
              <a:r>
                <a:rPr lang="en-US" sz="3200" dirty="0" err="1">
                  <a:solidFill>
                    <a:srgbClr val="031926"/>
                  </a:solidFill>
                  <a:latin typeface="Montserrat Bold"/>
                </a:rPr>
                <a:t>дитячі</a:t>
              </a:r>
              <a:r>
                <a:rPr lang="en-US" sz="3200" dirty="0">
                  <a:solidFill>
                    <a:srgbClr val="031926"/>
                  </a:solidFill>
                  <a:latin typeface="Montserrat Bold"/>
                </a:rPr>
                <a:t> </a:t>
              </a:r>
              <a:r>
                <a:rPr lang="en-US" sz="3200" dirty="0" err="1">
                  <a:solidFill>
                    <a:srgbClr val="031926"/>
                  </a:solidFill>
                  <a:latin typeface="Montserrat Bold"/>
                </a:rPr>
                <a:t>вбиральні</a:t>
              </a:r>
              <a:r>
                <a:rPr lang="en-US" sz="3200" dirty="0">
                  <a:solidFill>
                    <a:srgbClr val="031926"/>
                  </a:solidFill>
                  <a:latin typeface="Montserrat Bold"/>
                </a:rPr>
                <a:t>, </a:t>
              </a:r>
              <a:r>
                <a:rPr lang="en-US" sz="3200" dirty="0" err="1">
                  <a:solidFill>
                    <a:srgbClr val="031926"/>
                  </a:solidFill>
                  <a:latin typeface="Montserrat Bold"/>
                </a:rPr>
                <a:t>ігрові</a:t>
              </a:r>
              <a:r>
                <a:rPr lang="en-US" sz="3200" dirty="0">
                  <a:solidFill>
                    <a:srgbClr val="031926"/>
                  </a:solidFill>
                  <a:latin typeface="Montserrat Bold"/>
                </a:rPr>
                <a:t> </a:t>
              </a:r>
              <a:r>
                <a:rPr lang="en-US" sz="3200" dirty="0" err="1">
                  <a:solidFill>
                    <a:srgbClr val="031926"/>
                  </a:solidFill>
                  <a:latin typeface="Montserrat Bold"/>
                </a:rPr>
                <a:t>майданчики</a:t>
              </a:r>
              <a:r>
                <a:rPr lang="en-US" sz="3200" dirty="0">
                  <a:solidFill>
                    <a:srgbClr val="031926"/>
                  </a:solidFill>
                  <a:latin typeface="Montserrat Bold"/>
                </a:rPr>
                <a:t> </a:t>
              </a:r>
              <a:r>
                <a:rPr lang="en-US" sz="3200" dirty="0" err="1">
                  <a:solidFill>
                    <a:srgbClr val="031926"/>
                  </a:solidFill>
                  <a:latin typeface="Montserrat Bold"/>
                </a:rPr>
                <a:t>на</a:t>
              </a:r>
              <a:r>
                <a:rPr lang="en-US" sz="3200" dirty="0">
                  <a:solidFill>
                    <a:srgbClr val="031926"/>
                  </a:solidFill>
                  <a:latin typeface="Montserrat Bold"/>
                </a:rPr>
                <a:t> </a:t>
              </a:r>
              <a:r>
                <a:rPr lang="en-US" sz="3200" dirty="0" err="1">
                  <a:solidFill>
                    <a:srgbClr val="031926"/>
                  </a:solidFill>
                  <a:latin typeface="Montserrat Bold"/>
                </a:rPr>
                <a:t>подвір’ї</a:t>
              </a:r>
              <a:r>
                <a:rPr lang="en-US" sz="3200" dirty="0">
                  <a:solidFill>
                    <a:srgbClr val="031926"/>
                  </a:solidFill>
                  <a:latin typeface="Montserrat Bold"/>
                </a:rPr>
                <a:t>. </a:t>
              </a:r>
            </a:p>
            <a:p>
              <a:pPr algn="ctr">
                <a:lnSpc>
                  <a:spcPts val="4480"/>
                </a:lnSpc>
              </a:pPr>
              <a:r>
                <a:rPr lang="en-US" sz="3200" dirty="0">
                  <a:solidFill>
                    <a:srgbClr val="031926"/>
                  </a:solidFill>
                  <a:latin typeface="Montserrat Bold"/>
                </a:rPr>
                <a:t> </a:t>
              </a:r>
              <a:r>
                <a:rPr lang="en-US" sz="3200" dirty="0" err="1">
                  <a:solidFill>
                    <a:srgbClr val="031926"/>
                  </a:solidFill>
                  <a:latin typeface="Montserrat Bold"/>
                </a:rPr>
                <a:t>Придбано</a:t>
              </a:r>
              <a:r>
                <a:rPr lang="en-US" sz="3200" dirty="0">
                  <a:solidFill>
                    <a:srgbClr val="031926"/>
                  </a:solidFill>
                  <a:latin typeface="Montserrat Bold"/>
                </a:rPr>
                <a:t>:</a:t>
              </a:r>
            </a:p>
            <a:p>
              <a:pPr algn="ctr">
                <a:lnSpc>
                  <a:spcPts val="4480"/>
                </a:lnSpc>
              </a:pPr>
              <a:r>
                <a:rPr lang="en-US" sz="3200" dirty="0">
                  <a:solidFill>
                    <a:srgbClr val="031926"/>
                  </a:solidFill>
                  <a:latin typeface="Montserrat Bold"/>
                </a:rPr>
                <a:t> - </a:t>
              </a:r>
              <a:r>
                <a:rPr lang="en-US" sz="3200" dirty="0" err="1">
                  <a:solidFill>
                    <a:srgbClr val="031926"/>
                  </a:solidFill>
                  <a:latin typeface="Montserrat Bold"/>
                </a:rPr>
                <a:t>проекційну</a:t>
              </a:r>
              <a:r>
                <a:rPr lang="en-US" sz="3200" dirty="0">
                  <a:solidFill>
                    <a:srgbClr val="031926"/>
                  </a:solidFill>
                  <a:latin typeface="Montserrat Bold"/>
                </a:rPr>
                <a:t> </a:t>
              </a:r>
              <a:r>
                <a:rPr lang="en-US" sz="3200" dirty="0" err="1">
                  <a:solidFill>
                    <a:srgbClr val="031926"/>
                  </a:solidFill>
                  <a:latin typeface="Montserrat Bold"/>
                </a:rPr>
                <a:t>установку</a:t>
              </a:r>
              <a:r>
                <a:rPr lang="en-US" sz="3200" dirty="0">
                  <a:solidFill>
                    <a:srgbClr val="031926"/>
                  </a:solidFill>
                  <a:latin typeface="Montserrat Bold"/>
                </a:rPr>
                <a:t> </a:t>
              </a:r>
              <a:r>
                <a:rPr lang="en-US" sz="3200" dirty="0" err="1">
                  <a:solidFill>
                    <a:srgbClr val="031926"/>
                  </a:solidFill>
                  <a:latin typeface="Montserrat Bold"/>
                </a:rPr>
                <a:t>та</a:t>
              </a:r>
              <a:r>
                <a:rPr lang="en-US" sz="3200" dirty="0">
                  <a:solidFill>
                    <a:srgbClr val="031926"/>
                  </a:solidFill>
                  <a:latin typeface="Montserrat Bold"/>
                </a:rPr>
                <a:t> </a:t>
              </a:r>
              <a:r>
                <a:rPr lang="en-US" sz="3200" dirty="0" err="1">
                  <a:solidFill>
                    <a:srgbClr val="031926"/>
                  </a:solidFill>
                  <a:latin typeface="Montserrat Bold"/>
                </a:rPr>
                <a:t>екран</a:t>
              </a:r>
              <a:r>
                <a:rPr lang="en-US" sz="3200" dirty="0">
                  <a:solidFill>
                    <a:srgbClr val="031926"/>
                  </a:solidFill>
                  <a:latin typeface="Montserrat Bold"/>
                </a:rPr>
                <a:t> </a:t>
              </a:r>
              <a:r>
                <a:rPr lang="en-US" sz="3200" dirty="0" err="1">
                  <a:solidFill>
                    <a:srgbClr val="031926"/>
                  </a:solidFill>
                  <a:latin typeface="Montserrat Bold"/>
                </a:rPr>
                <a:t>за</a:t>
              </a:r>
              <a:r>
                <a:rPr lang="en-US" sz="3200" dirty="0">
                  <a:solidFill>
                    <a:srgbClr val="031926"/>
                  </a:solidFill>
                  <a:latin typeface="Montserrat Bold"/>
                </a:rPr>
                <a:t> </a:t>
              </a:r>
              <a:r>
                <a:rPr lang="en-US" sz="3200" dirty="0" err="1">
                  <a:solidFill>
                    <a:srgbClr val="031926"/>
                  </a:solidFill>
                  <a:latin typeface="Montserrat Bold"/>
                </a:rPr>
                <a:t>кошти</a:t>
              </a:r>
              <a:r>
                <a:rPr lang="en-US" sz="3200" dirty="0">
                  <a:solidFill>
                    <a:srgbClr val="031926"/>
                  </a:solidFill>
                  <a:latin typeface="Montserrat Bold"/>
                </a:rPr>
                <a:t> ЮНІСЕФТ;</a:t>
              </a:r>
            </a:p>
            <a:p>
              <a:pPr algn="ctr">
                <a:lnSpc>
                  <a:spcPts val="4480"/>
                </a:lnSpc>
              </a:pPr>
              <a:r>
                <a:rPr lang="en-US" sz="3200" dirty="0">
                  <a:solidFill>
                    <a:srgbClr val="031926"/>
                  </a:solidFill>
                  <a:latin typeface="Montserrat Bold"/>
                </a:rPr>
                <a:t> </a:t>
              </a:r>
              <a:r>
                <a:rPr lang="en-US" sz="3200" dirty="0" err="1">
                  <a:solidFill>
                    <a:srgbClr val="031926"/>
                  </a:solidFill>
                  <a:latin typeface="Montserrat Bold"/>
                </a:rPr>
                <a:t>Освітній</a:t>
              </a:r>
              <a:r>
                <a:rPr lang="en-US" sz="3200" dirty="0">
                  <a:solidFill>
                    <a:srgbClr val="031926"/>
                  </a:solidFill>
                  <a:latin typeface="Montserrat Bold"/>
                </a:rPr>
                <a:t> </a:t>
              </a:r>
              <a:r>
                <a:rPr lang="en-US" sz="3200" dirty="0" err="1">
                  <a:solidFill>
                    <a:srgbClr val="031926"/>
                  </a:solidFill>
                  <a:latin typeface="Montserrat Bold"/>
                </a:rPr>
                <a:t>процес</a:t>
              </a:r>
              <a:r>
                <a:rPr lang="en-US" sz="3200" dirty="0">
                  <a:solidFill>
                    <a:srgbClr val="031926"/>
                  </a:solidFill>
                  <a:latin typeface="Montserrat Bold"/>
                </a:rPr>
                <a:t> </a:t>
              </a:r>
              <a:r>
                <a:rPr lang="en-US" sz="3200" dirty="0" err="1">
                  <a:solidFill>
                    <a:srgbClr val="031926"/>
                  </a:solidFill>
                  <a:latin typeface="Montserrat Bold"/>
                </a:rPr>
                <a:t>забезпечений</a:t>
              </a:r>
              <a:r>
                <a:rPr lang="en-US" sz="3200" dirty="0">
                  <a:solidFill>
                    <a:srgbClr val="031926"/>
                  </a:solidFill>
                  <a:latin typeface="Montserrat Bold"/>
                </a:rPr>
                <a:t>: </a:t>
              </a:r>
              <a:r>
                <a:rPr lang="en-US" sz="3200" dirty="0" err="1">
                  <a:solidFill>
                    <a:srgbClr val="031926"/>
                  </a:solidFill>
                  <a:latin typeface="Montserrat Bold"/>
                </a:rPr>
                <a:t>ноутбуком</a:t>
              </a:r>
              <a:r>
                <a:rPr lang="en-US" sz="3200" dirty="0">
                  <a:solidFill>
                    <a:srgbClr val="031926"/>
                  </a:solidFill>
                  <a:latin typeface="Montserrat Bold"/>
                </a:rPr>
                <a:t>, </a:t>
              </a:r>
              <a:r>
                <a:rPr lang="en-US" sz="3200" dirty="0" err="1">
                  <a:solidFill>
                    <a:srgbClr val="031926"/>
                  </a:solidFill>
                  <a:latin typeface="Montserrat Bold"/>
                </a:rPr>
                <a:t>роздатковим</a:t>
              </a:r>
              <a:r>
                <a:rPr lang="en-US" sz="3200" dirty="0">
                  <a:solidFill>
                    <a:srgbClr val="031926"/>
                  </a:solidFill>
                  <a:latin typeface="Montserrat Bold"/>
                </a:rPr>
                <a:t> </a:t>
              </a:r>
              <a:r>
                <a:rPr lang="en-US" sz="3200" dirty="0" err="1">
                  <a:solidFill>
                    <a:srgbClr val="031926"/>
                  </a:solidFill>
                  <a:latin typeface="Montserrat Bold"/>
                </a:rPr>
                <a:t>наочним</a:t>
              </a:r>
              <a:r>
                <a:rPr lang="en-US" sz="3200" dirty="0">
                  <a:solidFill>
                    <a:srgbClr val="031926"/>
                  </a:solidFill>
                  <a:latin typeface="Montserrat Bold"/>
                </a:rPr>
                <a:t> </a:t>
              </a:r>
              <a:r>
                <a:rPr lang="en-US" sz="3200" dirty="0" err="1">
                  <a:solidFill>
                    <a:srgbClr val="031926"/>
                  </a:solidFill>
                  <a:latin typeface="Montserrat Bold"/>
                </a:rPr>
                <a:t>матеріалом</a:t>
              </a:r>
              <a:r>
                <a:rPr lang="en-US" sz="3200" dirty="0">
                  <a:solidFill>
                    <a:srgbClr val="031926"/>
                  </a:solidFill>
                  <a:latin typeface="Montserrat Bold"/>
                </a:rPr>
                <a:t>, </a:t>
              </a:r>
              <a:r>
                <a:rPr lang="en-US" sz="3200" dirty="0" err="1">
                  <a:solidFill>
                    <a:srgbClr val="031926"/>
                  </a:solidFill>
                  <a:latin typeface="Montserrat Bold"/>
                </a:rPr>
                <a:t>іграшками</a:t>
              </a:r>
              <a:r>
                <a:rPr lang="en-US" sz="3200" dirty="0">
                  <a:solidFill>
                    <a:srgbClr val="031926"/>
                  </a:solidFill>
                  <a:latin typeface="Montserrat Bold"/>
                </a:rPr>
                <a:t>. </a:t>
              </a:r>
            </a:p>
            <a:p>
              <a:pPr algn="ctr">
                <a:lnSpc>
                  <a:spcPts val="4480"/>
                </a:lnSpc>
                <a:spcBef>
                  <a:spcPct val="0"/>
                </a:spcBef>
              </a:pPr>
              <a:endParaRPr lang="en-US" sz="3200" dirty="0">
                <a:solidFill>
                  <a:srgbClr val="031926"/>
                </a:solidFill>
                <a:latin typeface="Montserrat Bold"/>
              </a:endParaRPr>
            </a:p>
          </p:txBody>
        </p:sp>
      </p:grpSp>
      <p:sp>
        <p:nvSpPr>
          <p:cNvPr id="5" name="Freeform 5"/>
          <p:cNvSpPr/>
          <p:nvPr/>
        </p:nvSpPr>
        <p:spPr>
          <a:xfrm rot="5400000">
            <a:off x="-4915884" y="2921668"/>
            <a:ext cx="7365332" cy="7365332"/>
          </a:xfrm>
          <a:custGeom>
            <a:avLst/>
            <a:gdLst/>
            <a:ahLst/>
            <a:cxnLst/>
            <a:rect l="l" t="t" r="r" b="b"/>
            <a:pathLst>
              <a:path w="7365332" h="7365332">
                <a:moveTo>
                  <a:pt x="0" y="0"/>
                </a:moveTo>
                <a:lnTo>
                  <a:pt x="7365332" y="0"/>
                </a:lnTo>
                <a:lnTo>
                  <a:pt x="7365332" y="7365332"/>
                </a:lnTo>
                <a:lnTo>
                  <a:pt x="0" y="73653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2068263" y="-1885412"/>
            <a:ext cx="5281236" cy="528123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D7DF23"/>
              </a:solidFill>
              <a:prstDash val="solid"/>
              <a:miter/>
            </a:ln>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028700" y="979419"/>
            <a:ext cx="3444088" cy="3444088"/>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C63F"/>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930901" y="1881620"/>
            <a:ext cx="1639685" cy="1639685"/>
          </a:xfrm>
          <a:custGeom>
            <a:avLst/>
            <a:gdLst/>
            <a:ahLst/>
            <a:cxnLst/>
            <a:rect l="l" t="t" r="r" b="b"/>
            <a:pathLst>
              <a:path w="1639685" h="1639685">
                <a:moveTo>
                  <a:pt x="0" y="0"/>
                </a:moveTo>
                <a:lnTo>
                  <a:pt x="1639685" y="0"/>
                </a:lnTo>
                <a:lnTo>
                  <a:pt x="1639685" y="1639685"/>
                </a:lnTo>
                <a:lnTo>
                  <a:pt x="0" y="16396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a:off x="3570586" y="2701463"/>
            <a:ext cx="5430129" cy="3419483"/>
          </a:xfrm>
          <a:custGeom>
            <a:avLst/>
            <a:gdLst/>
            <a:ahLst/>
            <a:cxnLst/>
            <a:rect l="l" t="t" r="r" b="b"/>
            <a:pathLst>
              <a:path w="5430129" h="3419483">
                <a:moveTo>
                  <a:pt x="0" y="0"/>
                </a:moveTo>
                <a:lnTo>
                  <a:pt x="5430129" y="0"/>
                </a:lnTo>
                <a:lnTo>
                  <a:pt x="5430129" y="3419482"/>
                </a:lnTo>
                <a:lnTo>
                  <a:pt x="0" y="3419482"/>
                </a:lnTo>
                <a:lnTo>
                  <a:pt x="0" y="0"/>
                </a:lnTo>
                <a:close/>
              </a:path>
            </a:pathLst>
          </a:custGeom>
          <a:blipFill>
            <a:blip r:embed="rId6"/>
            <a:stretch>
              <a:fillRect l="-4401" r="-4401"/>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29025</TotalTime>
  <Words>6381</Words>
  <Application>Microsoft Office PowerPoint</Application>
  <PresentationFormat>Довільний</PresentationFormat>
  <Paragraphs>636</Paragraphs>
  <Slides>75</Slides>
  <Notes>0</Notes>
  <HiddenSlides>0</HiddenSlides>
  <MMClips>0</MMClips>
  <ScaleCrop>false</ScaleCrop>
  <HeadingPairs>
    <vt:vector size="6" baseType="variant">
      <vt:variant>
        <vt:lpstr>Використані шрифти</vt:lpstr>
      </vt:variant>
      <vt:variant>
        <vt:i4>22</vt:i4>
      </vt:variant>
      <vt:variant>
        <vt:lpstr>Тема</vt:lpstr>
      </vt:variant>
      <vt:variant>
        <vt:i4>1</vt:i4>
      </vt:variant>
      <vt:variant>
        <vt:lpstr>Заголовки слайдів</vt:lpstr>
      </vt:variant>
      <vt:variant>
        <vt:i4>75</vt:i4>
      </vt:variant>
    </vt:vector>
  </HeadingPairs>
  <TitlesOfParts>
    <vt:vector size="98" baseType="lpstr">
      <vt:lpstr>Calibri</vt:lpstr>
      <vt:lpstr>Arimo</vt:lpstr>
      <vt:lpstr>Montserrat Bold</vt:lpstr>
      <vt:lpstr>Codec Pro ExtraBold</vt:lpstr>
      <vt:lpstr>Quicksand Bold</vt:lpstr>
      <vt:lpstr>Open Sans Light</vt:lpstr>
      <vt:lpstr>Inter</vt:lpstr>
      <vt:lpstr>Open Sans Bold</vt:lpstr>
      <vt:lpstr>Inter Bold</vt:lpstr>
      <vt:lpstr>Arial</vt:lpstr>
      <vt:lpstr>Adore The World</vt:lpstr>
      <vt:lpstr>Open Sans</vt:lpstr>
      <vt:lpstr>Codec Pro Bold</vt:lpstr>
      <vt:lpstr>PT Serif Bold</vt:lpstr>
      <vt:lpstr>Arimo Bold</vt:lpstr>
      <vt:lpstr>Roboto Bold</vt:lpstr>
      <vt:lpstr>Ballpoint</vt:lpstr>
      <vt:lpstr>TT Slabs Bold</vt:lpstr>
      <vt:lpstr>PT Serif</vt:lpstr>
      <vt:lpstr>Dekko</vt:lpstr>
      <vt:lpstr>Nourd Bold</vt:lpstr>
      <vt:lpstr>Garet ExtraBold Bold</vt:lpstr>
      <vt:lpstr>Office Theme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Самозвіт директора ОЗО “Клішковецький ЗЗСО І-ІІІ ст.”</dc:title>
  <cp:lastModifiedBy>123</cp:lastModifiedBy>
  <cp:revision>29</cp:revision>
  <dcterms:created xsi:type="dcterms:W3CDTF">2006-08-16T00:00:00Z</dcterms:created>
  <dcterms:modified xsi:type="dcterms:W3CDTF">2024-07-16T11:14:06Z</dcterms:modified>
  <dc:identifier>DAGIkkq2cOo</dc:identifier>
</cp:coreProperties>
</file>